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89" r:id="rId2"/>
    <p:sldMasterId id="2147483701" r:id="rId3"/>
  </p:sldMasterIdLst>
  <p:notesMasterIdLst>
    <p:notesMasterId r:id="rId23"/>
  </p:notesMasterIdLst>
  <p:sldIdLst>
    <p:sldId id="271" r:id="rId4"/>
    <p:sldId id="3939" r:id="rId5"/>
    <p:sldId id="4013" r:id="rId6"/>
    <p:sldId id="4014" r:id="rId7"/>
    <p:sldId id="4015" r:id="rId8"/>
    <p:sldId id="4016" r:id="rId9"/>
    <p:sldId id="4019" r:id="rId10"/>
    <p:sldId id="4018" r:id="rId11"/>
    <p:sldId id="4021" r:id="rId12"/>
    <p:sldId id="4022" r:id="rId13"/>
    <p:sldId id="4020" r:id="rId14"/>
    <p:sldId id="4023" r:id="rId15"/>
    <p:sldId id="4008" r:id="rId16"/>
    <p:sldId id="4024" r:id="rId17"/>
    <p:sldId id="4009" r:id="rId18"/>
    <p:sldId id="4025" r:id="rId19"/>
    <p:sldId id="4011" r:id="rId20"/>
    <p:sldId id="4026" r:id="rId21"/>
    <p:sldId id="273" r:id="rId22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1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2517" autoAdjust="0"/>
  </p:normalViewPr>
  <p:slideViewPr>
    <p:cSldViewPr>
      <p:cViewPr>
        <p:scale>
          <a:sx n="148" d="100"/>
          <a:sy n="148" d="100"/>
        </p:scale>
        <p:origin x="-822" y="-30"/>
      </p:cViewPr>
      <p:guideLst>
        <p:guide orient="horz" pos="1618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82D-93ED-4ADA-92D3-874B5C7344A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844BB-AFEA-4633-938C-E73995586E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F26E-DD26-4D74-878E-EF038721E319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CCB6-C75F-48A9-BB88-34CD5F3B67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561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F26E-DD26-4D74-878E-EF038721E319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CCB6-C75F-48A9-BB88-34CD5F3B67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342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F26E-DD26-4D74-878E-EF038721E319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CCB6-C75F-48A9-BB88-34CD5F3B67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441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06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FFB1-FB20-4D95-81A3-286CD864E488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216-DC90-475E-8C48-99F58672A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6777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FFB1-FB20-4D95-81A3-286CD864E488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216-DC90-475E-8C48-99F58672A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254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FFB1-FB20-4D95-81A3-286CD864E488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216-DC90-475E-8C48-99F58672A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812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FFB1-FB20-4D95-81A3-286CD864E488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216-DC90-475E-8C48-99F58672A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520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FFB1-FB20-4D95-81A3-286CD864E488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216-DC90-475E-8C48-99F58672A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281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FFB1-FB20-4D95-81A3-286CD864E488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216-DC90-475E-8C48-99F58672A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528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FFB1-FB20-4D95-81A3-286CD864E488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216-DC90-475E-8C48-99F58672A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261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F26E-DD26-4D74-878E-EF038721E319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CCB6-C75F-48A9-BB88-34CD5F3B67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24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FFB1-FB20-4D95-81A3-286CD864E488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216-DC90-475E-8C48-99F58672A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3207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FFB1-FB20-4D95-81A3-286CD864E488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216-DC90-475E-8C48-99F58672A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4296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FFB1-FB20-4D95-81A3-286CD864E488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216-DC90-475E-8C48-99F58672A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926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FFB1-FB20-4D95-81A3-286CD864E488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216-DC90-475E-8C48-99F58672A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9549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FFC-434B-4165-8806-6F086B32DDE0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787E-1A51-4B42-846B-F14ECCABA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4656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FFC-434B-4165-8806-6F086B32DDE0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787E-1A51-4B42-846B-F14ECCABA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7941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FFC-434B-4165-8806-6F086B32DDE0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787E-1A51-4B42-846B-F14ECCABA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455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FFC-434B-4165-8806-6F086B32DDE0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787E-1A51-4B42-846B-F14ECCABA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952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FFC-434B-4165-8806-6F086B32DDE0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787E-1A51-4B42-846B-F14ECCABA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9751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FFC-434B-4165-8806-6F086B32DDE0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787E-1A51-4B42-846B-F14ECCABA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571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F26E-DD26-4D74-878E-EF038721E319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CCB6-C75F-48A9-BB88-34CD5F3B67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961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FFC-434B-4165-8806-6F086B32DDE0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787E-1A51-4B42-846B-F14ECCABA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551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FFC-434B-4165-8806-6F086B32DDE0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787E-1A51-4B42-846B-F14ECCABA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475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FFC-434B-4165-8806-6F086B32DDE0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787E-1A51-4B42-846B-F14ECCABA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3332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FFC-434B-4165-8806-6F086B32DDE0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787E-1A51-4B42-846B-F14ECCABA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7063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4FFC-434B-4165-8806-6F086B32DDE0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787E-1A51-4B42-846B-F14ECCABA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18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F26E-DD26-4D74-878E-EF038721E319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CCB6-C75F-48A9-BB88-34CD5F3B67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515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F26E-DD26-4D74-878E-EF038721E319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CCB6-C75F-48A9-BB88-34CD5F3B67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10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F26E-DD26-4D74-878E-EF038721E319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CCB6-C75F-48A9-BB88-34CD5F3B67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898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F26E-DD26-4D74-878E-EF038721E319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CCB6-C75F-48A9-BB88-34CD5F3B67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97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F26E-DD26-4D74-878E-EF038721E319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CCB6-C75F-48A9-BB88-34CD5F3B67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474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F26E-DD26-4D74-878E-EF038721E319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CCB6-C75F-48A9-BB88-34CD5F3B67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59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F26E-DD26-4D74-878E-EF038721E319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CCB6-C75F-48A9-BB88-34CD5F3B67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657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FFB1-FB20-4D95-81A3-286CD864E488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1216-DC90-475E-8C48-99F58672AB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105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4FFC-434B-4165-8806-6F086B32DDE0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1787E-1A51-4B42-846B-F14ECCABA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71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969266" y="1635646"/>
            <a:ext cx="4051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2"/>
                </a:solidFill>
                <a:latin typeface="+mj-lt"/>
              </a:rPr>
              <a:t>METODOLOGÍA DE INVESTIGACIÓN  Y REDACCIÓN DE TEXTOS CIENTÍFICOS</a:t>
            </a:r>
            <a:endParaRPr lang="es-CO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AutoShape 9" descr="My Profile - Observatorio OPPCF - Observatorio"/>
          <p:cNvSpPr>
            <a:spLocks noChangeAspect="1" noChangeArrowheads="1"/>
          </p:cNvSpPr>
          <p:nvPr/>
        </p:nvSpPr>
        <p:spPr bwMode="auto">
          <a:xfrm>
            <a:off x="155575" y="-708025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11" descr="My Profile - Observatorio OPPCF - Observatorio"/>
          <p:cNvSpPr>
            <a:spLocks noChangeAspect="1" noChangeArrowheads="1"/>
          </p:cNvSpPr>
          <p:nvPr/>
        </p:nvSpPr>
        <p:spPr bwMode="auto">
          <a:xfrm>
            <a:off x="307975" y="-555625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41" y="4207396"/>
            <a:ext cx="195675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84168" y="3723878"/>
            <a:ext cx="240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Plan de formación libre</a:t>
            </a:r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FB2F5E2-7728-7F4E-B573-FB62A3BD60AC}"/>
              </a:ext>
            </a:extLst>
          </p:cNvPr>
          <p:cNvGrpSpPr/>
          <p:nvPr/>
        </p:nvGrpSpPr>
        <p:grpSpPr>
          <a:xfrm>
            <a:off x="4400892" y="3043441"/>
            <a:ext cx="326661" cy="326576"/>
            <a:chOff x="11732656" y="8115842"/>
            <a:chExt cx="870870" cy="870870"/>
          </a:xfrm>
        </p:grpSpPr>
        <p:sp>
          <p:nvSpPr>
            <p:cNvPr id="3" name="Freeform 1">
              <a:extLst>
                <a:ext uri="{FF2B5EF4-FFF2-40B4-BE49-F238E27FC236}">
                  <a16:creationId xmlns:a16="http://schemas.microsoft.com/office/drawing/2014/main" xmlns="" id="{24A8C4BF-08C1-144E-A8B7-06622B5DC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2656" y="8115842"/>
              <a:ext cx="870870" cy="870870"/>
            </a:xfrm>
            <a:custGeom>
              <a:avLst/>
              <a:gdLst>
                <a:gd name="T0" fmla="*/ 990 w 1113"/>
                <a:gd name="T1" fmla="*/ 336 h 1113"/>
                <a:gd name="T2" fmla="*/ 990 w 1113"/>
                <a:gd name="T3" fmla="*/ 336 h 1113"/>
                <a:gd name="T4" fmla="*/ 775 w 1113"/>
                <a:gd name="T5" fmla="*/ 991 h 1113"/>
                <a:gd name="T6" fmla="*/ 775 w 1113"/>
                <a:gd name="T7" fmla="*/ 991 h 1113"/>
                <a:gd name="T8" fmla="*/ 121 w 1113"/>
                <a:gd name="T9" fmla="*/ 775 h 1113"/>
                <a:gd name="T10" fmla="*/ 121 w 1113"/>
                <a:gd name="T11" fmla="*/ 775 h 1113"/>
                <a:gd name="T12" fmla="*/ 337 w 1113"/>
                <a:gd name="T13" fmla="*/ 121 h 1113"/>
                <a:gd name="T14" fmla="*/ 337 w 1113"/>
                <a:gd name="T15" fmla="*/ 121 h 1113"/>
                <a:gd name="T16" fmla="*/ 990 w 1113"/>
                <a:gd name="T17" fmla="*/ 336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3" h="1113">
                  <a:moveTo>
                    <a:pt x="990" y="336"/>
                  </a:moveTo>
                  <a:lnTo>
                    <a:pt x="990" y="336"/>
                  </a:lnTo>
                  <a:cubicBezTo>
                    <a:pt x="1112" y="577"/>
                    <a:pt x="1015" y="870"/>
                    <a:pt x="775" y="991"/>
                  </a:cubicBezTo>
                  <a:lnTo>
                    <a:pt x="775" y="991"/>
                  </a:lnTo>
                  <a:cubicBezTo>
                    <a:pt x="536" y="1112"/>
                    <a:pt x="242" y="1015"/>
                    <a:pt x="121" y="775"/>
                  </a:cubicBezTo>
                  <a:lnTo>
                    <a:pt x="121" y="775"/>
                  </a:lnTo>
                  <a:cubicBezTo>
                    <a:pt x="0" y="535"/>
                    <a:pt x="97" y="242"/>
                    <a:pt x="337" y="121"/>
                  </a:cubicBezTo>
                  <a:lnTo>
                    <a:pt x="337" y="121"/>
                  </a:lnTo>
                  <a:cubicBezTo>
                    <a:pt x="577" y="0"/>
                    <a:pt x="869" y="96"/>
                    <a:pt x="990" y="336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0063FF6-BABA-ED4D-9E15-A6BC254DDF2F}"/>
                </a:ext>
              </a:extLst>
            </p:cNvPr>
            <p:cNvSpPr txBox="1"/>
            <p:nvPr/>
          </p:nvSpPr>
          <p:spPr>
            <a:xfrm>
              <a:off x="11804408" y="8181946"/>
              <a:ext cx="727363" cy="738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$</a:t>
              </a:r>
            </a:p>
          </p:txBody>
        </p:sp>
      </p:grp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A0E18967-C04D-E54D-9768-45272283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531" y="4151468"/>
            <a:ext cx="1033130" cy="460057"/>
          </a:xfrm>
          <a:custGeom>
            <a:avLst/>
            <a:gdLst>
              <a:gd name="T0" fmla="*/ 3514 w 3515"/>
              <a:gd name="T1" fmla="*/ 1410 h 1566"/>
              <a:gd name="T2" fmla="*/ 3514 w 3515"/>
              <a:gd name="T3" fmla="*/ 1410 h 1566"/>
              <a:gd name="T4" fmla="*/ 3360 w 3515"/>
              <a:gd name="T5" fmla="*/ 1565 h 1566"/>
              <a:gd name="T6" fmla="*/ 1259 w 3515"/>
              <a:gd name="T7" fmla="*/ 1565 h 1566"/>
              <a:gd name="T8" fmla="*/ 1259 w 3515"/>
              <a:gd name="T9" fmla="*/ 1565 h 1566"/>
              <a:gd name="T10" fmla="*/ 1104 w 3515"/>
              <a:gd name="T11" fmla="*/ 1410 h 1566"/>
              <a:gd name="T12" fmla="*/ 1104 w 3515"/>
              <a:gd name="T13" fmla="*/ 1410 h 1566"/>
              <a:gd name="T14" fmla="*/ 56 w 3515"/>
              <a:gd name="T15" fmla="*/ 204 h 1566"/>
              <a:gd name="T16" fmla="*/ 56 w 3515"/>
              <a:gd name="T17" fmla="*/ 204 h 1566"/>
              <a:gd name="T18" fmla="*/ 123 w 3515"/>
              <a:gd name="T19" fmla="*/ 0 h 1566"/>
              <a:gd name="T20" fmla="*/ 2209 w 3515"/>
              <a:gd name="T21" fmla="*/ 0 h 1566"/>
              <a:gd name="T22" fmla="*/ 2209 w 3515"/>
              <a:gd name="T23" fmla="*/ 0 h 1566"/>
              <a:gd name="T24" fmla="*/ 2423 w 3515"/>
              <a:gd name="T25" fmla="*/ 154 h 1566"/>
              <a:gd name="T26" fmla="*/ 2423 w 3515"/>
              <a:gd name="T27" fmla="*/ 154 h 1566"/>
              <a:gd name="T28" fmla="*/ 3514 w 3515"/>
              <a:gd name="T29" fmla="*/ 1410 h 1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15" h="1566">
                <a:moveTo>
                  <a:pt x="3514" y="1410"/>
                </a:moveTo>
                <a:lnTo>
                  <a:pt x="3514" y="1410"/>
                </a:lnTo>
                <a:cubicBezTo>
                  <a:pt x="3514" y="1496"/>
                  <a:pt x="3445" y="1565"/>
                  <a:pt x="3360" y="1565"/>
                </a:cubicBezTo>
                <a:lnTo>
                  <a:pt x="1259" y="1565"/>
                </a:lnTo>
                <a:lnTo>
                  <a:pt x="1259" y="1565"/>
                </a:lnTo>
                <a:cubicBezTo>
                  <a:pt x="1174" y="1565"/>
                  <a:pt x="1104" y="1496"/>
                  <a:pt x="1104" y="1410"/>
                </a:cubicBezTo>
                <a:lnTo>
                  <a:pt x="1104" y="1410"/>
                </a:lnTo>
                <a:cubicBezTo>
                  <a:pt x="1104" y="1410"/>
                  <a:pt x="338" y="526"/>
                  <a:pt x="56" y="204"/>
                </a:cubicBezTo>
                <a:lnTo>
                  <a:pt x="56" y="204"/>
                </a:lnTo>
                <a:cubicBezTo>
                  <a:pt x="0" y="140"/>
                  <a:pt x="38" y="0"/>
                  <a:pt x="123" y="0"/>
                </a:cubicBezTo>
                <a:lnTo>
                  <a:pt x="2209" y="0"/>
                </a:lnTo>
                <a:lnTo>
                  <a:pt x="2209" y="0"/>
                </a:lnTo>
                <a:cubicBezTo>
                  <a:pt x="2293" y="0"/>
                  <a:pt x="2367" y="90"/>
                  <a:pt x="2423" y="154"/>
                </a:cubicBezTo>
                <a:lnTo>
                  <a:pt x="2423" y="154"/>
                </a:lnTo>
                <a:cubicBezTo>
                  <a:pt x="2695" y="468"/>
                  <a:pt x="3514" y="1410"/>
                  <a:pt x="3514" y="141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F1E1934-97D9-B446-8FEE-2C9175B4BB67}"/>
              </a:ext>
            </a:extLst>
          </p:cNvPr>
          <p:cNvGrpSpPr/>
          <p:nvPr/>
        </p:nvGrpSpPr>
        <p:grpSpPr>
          <a:xfrm>
            <a:off x="4260895" y="4238294"/>
            <a:ext cx="286476" cy="286403"/>
            <a:chOff x="11359426" y="11302119"/>
            <a:chExt cx="763738" cy="76374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778F10F-06C9-AE4A-9D33-865E3B8E8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9426" y="11302119"/>
              <a:ext cx="763738" cy="763740"/>
            </a:xfrm>
            <a:custGeom>
              <a:avLst/>
              <a:gdLst>
                <a:gd name="T0" fmla="*/ 975 w 976"/>
                <a:gd name="T1" fmla="*/ 487 h 976"/>
                <a:gd name="T2" fmla="*/ 975 w 976"/>
                <a:gd name="T3" fmla="*/ 487 h 976"/>
                <a:gd name="T4" fmla="*/ 488 w 976"/>
                <a:gd name="T5" fmla="*/ 975 h 976"/>
                <a:gd name="T6" fmla="*/ 488 w 976"/>
                <a:gd name="T7" fmla="*/ 975 h 976"/>
                <a:gd name="T8" fmla="*/ 0 w 976"/>
                <a:gd name="T9" fmla="*/ 487 h 976"/>
                <a:gd name="T10" fmla="*/ 0 w 976"/>
                <a:gd name="T11" fmla="*/ 487 h 976"/>
                <a:gd name="T12" fmla="*/ 488 w 976"/>
                <a:gd name="T13" fmla="*/ 0 h 976"/>
                <a:gd name="T14" fmla="*/ 488 w 976"/>
                <a:gd name="T15" fmla="*/ 0 h 976"/>
                <a:gd name="T16" fmla="*/ 975 w 976"/>
                <a:gd name="T17" fmla="*/ 487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976">
                  <a:moveTo>
                    <a:pt x="975" y="487"/>
                  </a:moveTo>
                  <a:lnTo>
                    <a:pt x="975" y="487"/>
                  </a:lnTo>
                  <a:cubicBezTo>
                    <a:pt x="975" y="756"/>
                    <a:pt x="757" y="975"/>
                    <a:pt x="488" y="975"/>
                  </a:cubicBezTo>
                  <a:lnTo>
                    <a:pt x="488" y="975"/>
                  </a:lnTo>
                  <a:cubicBezTo>
                    <a:pt x="219" y="975"/>
                    <a:pt x="0" y="756"/>
                    <a:pt x="0" y="487"/>
                  </a:cubicBezTo>
                  <a:lnTo>
                    <a:pt x="0" y="487"/>
                  </a:lnTo>
                  <a:cubicBezTo>
                    <a:pt x="0" y="218"/>
                    <a:pt x="219" y="0"/>
                    <a:pt x="488" y="0"/>
                  </a:cubicBezTo>
                  <a:lnTo>
                    <a:pt x="488" y="0"/>
                  </a:lnTo>
                  <a:cubicBezTo>
                    <a:pt x="757" y="0"/>
                    <a:pt x="975" y="218"/>
                    <a:pt x="975" y="48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F732524-7C47-8D4F-9847-29838B820DF1}"/>
                </a:ext>
              </a:extLst>
            </p:cNvPr>
            <p:cNvSpPr txBox="1"/>
            <p:nvPr/>
          </p:nvSpPr>
          <p:spPr>
            <a:xfrm>
              <a:off x="11495050" y="11314658"/>
              <a:ext cx="492488" cy="738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F66B3473-F031-714A-965F-964858F85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515" y="4578072"/>
            <a:ext cx="715544" cy="480793"/>
          </a:xfrm>
          <a:custGeom>
            <a:avLst/>
            <a:gdLst>
              <a:gd name="T0" fmla="*/ 2432 w 2433"/>
              <a:gd name="T1" fmla="*/ 1481 h 1638"/>
              <a:gd name="T2" fmla="*/ 2432 w 2433"/>
              <a:gd name="T3" fmla="*/ 1481 h 1638"/>
              <a:gd name="T4" fmla="*/ 2276 w 2433"/>
              <a:gd name="T5" fmla="*/ 1637 h 1638"/>
              <a:gd name="T6" fmla="*/ 155 w 2433"/>
              <a:gd name="T7" fmla="*/ 1637 h 1638"/>
              <a:gd name="T8" fmla="*/ 155 w 2433"/>
              <a:gd name="T9" fmla="*/ 1637 h 1638"/>
              <a:gd name="T10" fmla="*/ 0 w 2433"/>
              <a:gd name="T11" fmla="*/ 1481 h 1638"/>
              <a:gd name="T12" fmla="*/ 0 w 2433"/>
              <a:gd name="T13" fmla="*/ 156 h 1638"/>
              <a:gd name="T14" fmla="*/ 0 w 2433"/>
              <a:gd name="T15" fmla="*/ 156 h 1638"/>
              <a:gd name="T16" fmla="*/ 155 w 2433"/>
              <a:gd name="T17" fmla="*/ 0 h 1638"/>
              <a:gd name="T18" fmla="*/ 2276 w 2433"/>
              <a:gd name="T19" fmla="*/ 0 h 1638"/>
              <a:gd name="T20" fmla="*/ 2276 w 2433"/>
              <a:gd name="T21" fmla="*/ 0 h 1638"/>
              <a:gd name="T22" fmla="*/ 2432 w 2433"/>
              <a:gd name="T23" fmla="*/ 156 h 1638"/>
              <a:gd name="T24" fmla="*/ 2432 w 2433"/>
              <a:gd name="T25" fmla="*/ 1481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3" h="1638">
                <a:moveTo>
                  <a:pt x="2432" y="1481"/>
                </a:moveTo>
                <a:lnTo>
                  <a:pt x="2432" y="1481"/>
                </a:lnTo>
                <a:cubicBezTo>
                  <a:pt x="2432" y="1568"/>
                  <a:pt x="2363" y="1637"/>
                  <a:pt x="2276" y="1637"/>
                </a:cubicBezTo>
                <a:lnTo>
                  <a:pt x="155" y="1637"/>
                </a:lnTo>
                <a:lnTo>
                  <a:pt x="155" y="1637"/>
                </a:lnTo>
                <a:cubicBezTo>
                  <a:pt x="70" y="1637"/>
                  <a:pt x="0" y="1568"/>
                  <a:pt x="0" y="1481"/>
                </a:cubicBezTo>
                <a:lnTo>
                  <a:pt x="0" y="156"/>
                </a:lnTo>
                <a:lnTo>
                  <a:pt x="0" y="156"/>
                </a:lnTo>
                <a:cubicBezTo>
                  <a:pt x="0" y="70"/>
                  <a:pt x="70" y="0"/>
                  <a:pt x="155" y="0"/>
                </a:cubicBezTo>
                <a:lnTo>
                  <a:pt x="2276" y="0"/>
                </a:lnTo>
                <a:lnTo>
                  <a:pt x="2276" y="0"/>
                </a:lnTo>
                <a:cubicBezTo>
                  <a:pt x="2363" y="0"/>
                  <a:pt x="2432" y="70"/>
                  <a:pt x="2432" y="156"/>
                </a:cubicBezTo>
                <a:lnTo>
                  <a:pt x="2432" y="1481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A7E17F75-BD36-B840-AC29-426CC4F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380" y="4578071"/>
            <a:ext cx="1556645" cy="480793"/>
          </a:xfrm>
          <a:custGeom>
            <a:avLst/>
            <a:gdLst>
              <a:gd name="T0" fmla="*/ 2433 w 2434"/>
              <a:gd name="T1" fmla="*/ 1481 h 1638"/>
              <a:gd name="T2" fmla="*/ 2433 w 2434"/>
              <a:gd name="T3" fmla="*/ 1481 h 1638"/>
              <a:gd name="T4" fmla="*/ 2277 w 2434"/>
              <a:gd name="T5" fmla="*/ 1637 h 1638"/>
              <a:gd name="T6" fmla="*/ 157 w 2434"/>
              <a:gd name="T7" fmla="*/ 1637 h 1638"/>
              <a:gd name="T8" fmla="*/ 157 w 2434"/>
              <a:gd name="T9" fmla="*/ 1637 h 1638"/>
              <a:gd name="T10" fmla="*/ 0 w 2434"/>
              <a:gd name="T11" fmla="*/ 1481 h 1638"/>
              <a:gd name="T12" fmla="*/ 0 w 2434"/>
              <a:gd name="T13" fmla="*/ 156 h 1638"/>
              <a:gd name="T14" fmla="*/ 0 w 2434"/>
              <a:gd name="T15" fmla="*/ 156 h 1638"/>
              <a:gd name="T16" fmla="*/ 157 w 2434"/>
              <a:gd name="T17" fmla="*/ 0 h 1638"/>
              <a:gd name="T18" fmla="*/ 2277 w 2434"/>
              <a:gd name="T19" fmla="*/ 0 h 1638"/>
              <a:gd name="T20" fmla="*/ 2277 w 2434"/>
              <a:gd name="T21" fmla="*/ 0 h 1638"/>
              <a:gd name="T22" fmla="*/ 2433 w 2434"/>
              <a:gd name="T23" fmla="*/ 156 h 1638"/>
              <a:gd name="T24" fmla="*/ 2433 w 2434"/>
              <a:gd name="T25" fmla="*/ 1481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4" h="1638">
                <a:moveTo>
                  <a:pt x="2433" y="1481"/>
                </a:moveTo>
                <a:lnTo>
                  <a:pt x="2433" y="1481"/>
                </a:lnTo>
                <a:cubicBezTo>
                  <a:pt x="2433" y="1568"/>
                  <a:pt x="2363" y="1637"/>
                  <a:pt x="2277" y="1637"/>
                </a:cubicBezTo>
                <a:lnTo>
                  <a:pt x="157" y="1637"/>
                </a:lnTo>
                <a:lnTo>
                  <a:pt x="157" y="1637"/>
                </a:lnTo>
                <a:cubicBezTo>
                  <a:pt x="70" y="1637"/>
                  <a:pt x="0" y="1568"/>
                  <a:pt x="0" y="1481"/>
                </a:cubicBezTo>
                <a:lnTo>
                  <a:pt x="0" y="156"/>
                </a:lnTo>
                <a:lnTo>
                  <a:pt x="0" y="156"/>
                </a:lnTo>
                <a:cubicBezTo>
                  <a:pt x="0" y="70"/>
                  <a:pt x="70" y="0"/>
                  <a:pt x="157" y="0"/>
                </a:cubicBezTo>
                <a:lnTo>
                  <a:pt x="2277" y="0"/>
                </a:lnTo>
                <a:lnTo>
                  <a:pt x="2277" y="0"/>
                </a:lnTo>
                <a:cubicBezTo>
                  <a:pt x="2363" y="0"/>
                  <a:pt x="2433" y="70"/>
                  <a:pt x="2433" y="156"/>
                </a:cubicBezTo>
                <a:lnTo>
                  <a:pt x="2433" y="1481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AE4C1AB2-0AEA-D84A-9C22-D681D1D68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004" y="3841738"/>
            <a:ext cx="66110" cy="224198"/>
          </a:xfrm>
          <a:custGeom>
            <a:avLst/>
            <a:gdLst>
              <a:gd name="T0" fmla="*/ 223 w 224"/>
              <a:gd name="T1" fmla="*/ 651 h 763"/>
              <a:gd name="T2" fmla="*/ 223 w 224"/>
              <a:gd name="T3" fmla="*/ 651 h 763"/>
              <a:gd name="T4" fmla="*/ 111 w 224"/>
              <a:gd name="T5" fmla="*/ 762 h 763"/>
              <a:gd name="T6" fmla="*/ 111 w 224"/>
              <a:gd name="T7" fmla="*/ 762 h 763"/>
              <a:gd name="T8" fmla="*/ 0 w 224"/>
              <a:gd name="T9" fmla="*/ 651 h 763"/>
              <a:gd name="T10" fmla="*/ 0 w 224"/>
              <a:gd name="T11" fmla="*/ 111 h 763"/>
              <a:gd name="T12" fmla="*/ 0 w 224"/>
              <a:gd name="T13" fmla="*/ 111 h 763"/>
              <a:gd name="T14" fmla="*/ 111 w 224"/>
              <a:gd name="T15" fmla="*/ 0 h 763"/>
              <a:gd name="T16" fmla="*/ 111 w 224"/>
              <a:gd name="T17" fmla="*/ 0 h 763"/>
              <a:gd name="T18" fmla="*/ 223 w 224"/>
              <a:gd name="T19" fmla="*/ 111 h 763"/>
              <a:gd name="T20" fmla="*/ 223 w 224"/>
              <a:gd name="T21" fmla="*/ 651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4" h="763">
                <a:moveTo>
                  <a:pt x="223" y="651"/>
                </a:moveTo>
                <a:lnTo>
                  <a:pt x="223" y="651"/>
                </a:lnTo>
                <a:cubicBezTo>
                  <a:pt x="223" y="712"/>
                  <a:pt x="173" y="762"/>
                  <a:pt x="111" y="762"/>
                </a:cubicBezTo>
                <a:lnTo>
                  <a:pt x="111" y="762"/>
                </a:lnTo>
                <a:cubicBezTo>
                  <a:pt x="50" y="762"/>
                  <a:pt x="0" y="712"/>
                  <a:pt x="0" y="651"/>
                </a:cubicBezTo>
                <a:lnTo>
                  <a:pt x="0" y="111"/>
                </a:lnTo>
                <a:lnTo>
                  <a:pt x="0" y="111"/>
                </a:lnTo>
                <a:cubicBezTo>
                  <a:pt x="0" y="50"/>
                  <a:pt x="50" y="0"/>
                  <a:pt x="111" y="0"/>
                </a:cubicBezTo>
                <a:lnTo>
                  <a:pt x="111" y="0"/>
                </a:lnTo>
                <a:cubicBezTo>
                  <a:pt x="173" y="0"/>
                  <a:pt x="223" y="50"/>
                  <a:pt x="223" y="111"/>
                </a:cubicBezTo>
                <a:lnTo>
                  <a:pt x="223" y="651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2F9864E7-E2B5-EF46-B356-DC7C7862F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703" y="3476284"/>
            <a:ext cx="66110" cy="224198"/>
          </a:xfrm>
          <a:custGeom>
            <a:avLst/>
            <a:gdLst>
              <a:gd name="T0" fmla="*/ 222 w 223"/>
              <a:gd name="T1" fmla="*/ 653 h 765"/>
              <a:gd name="T2" fmla="*/ 222 w 223"/>
              <a:gd name="T3" fmla="*/ 653 h 765"/>
              <a:gd name="T4" fmla="*/ 111 w 223"/>
              <a:gd name="T5" fmla="*/ 764 h 765"/>
              <a:gd name="T6" fmla="*/ 111 w 223"/>
              <a:gd name="T7" fmla="*/ 764 h 765"/>
              <a:gd name="T8" fmla="*/ 0 w 223"/>
              <a:gd name="T9" fmla="*/ 653 h 765"/>
              <a:gd name="T10" fmla="*/ 0 w 223"/>
              <a:gd name="T11" fmla="*/ 112 h 765"/>
              <a:gd name="T12" fmla="*/ 0 w 223"/>
              <a:gd name="T13" fmla="*/ 112 h 765"/>
              <a:gd name="T14" fmla="*/ 111 w 223"/>
              <a:gd name="T15" fmla="*/ 0 h 765"/>
              <a:gd name="T16" fmla="*/ 111 w 223"/>
              <a:gd name="T17" fmla="*/ 0 h 765"/>
              <a:gd name="T18" fmla="*/ 222 w 223"/>
              <a:gd name="T19" fmla="*/ 112 h 765"/>
              <a:gd name="T20" fmla="*/ 222 w 223"/>
              <a:gd name="T21" fmla="*/ 653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3" h="765">
                <a:moveTo>
                  <a:pt x="222" y="653"/>
                </a:moveTo>
                <a:lnTo>
                  <a:pt x="222" y="653"/>
                </a:lnTo>
                <a:cubicBezTo>
                  <a:pt x="222" y="714"/>
                  <a:pt x="172" y="764"/>
                  <a:pt x="111" y="764"/>
                </a:cubicBezTo>
                <a:lnTo>
                  <a:pt x="111" y="764"/>
                </a:lnTo>
                <a:cubicBezTo>
                  <a:pt x="49" y="764"/>
                  <a:pt x="0" y="714"/>
                  <a:pt x="0" y="653"/>
                </a:cubicBezTo>
                <a:lnTo>
                  <a:pt x="0" y="112"/>
                </a:lnTo>
                <a:lnTo>
                  <a:pt x="0" y="112"/>
                </a:lnTo>
                <a:cubicBezTo>
                  <a:pt x="0" y="50"/>
                  <a:pt x="49" y="0"/>
                  <a:pt x="111" y="0"/>
                </a:cubicBezTo>
                <a:lnTo>
                  <a:pt x="111" y="0"/>
                </a:lnTo>
                <a:cubicBezTo>
                  <a:pt x="172" y="0"/>
                  <a:pt x="222" y="50"/>
                  <a:pt x="222" y="112"/>
                </a:cubicBezTo>
                <a:lnTo>
                  <a:pt x="222" y="653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23BEBED-B279-EE45-9719-3266B2106A8F}"/>
              </a:ext>
            </a:extLst>
          </p:cNvPr>
          <p:cNvGrpSpPr/>
          <p:nvPr/>
        </p:nvGrpSpPr>
        <p:grpSpPr>
          <a:xfrm>
            <a:off x="3470167" y="1121223"/>
            <a:ext cx="2203667" cy="313961"/>
            <a:chOff x="9251368" y="2989927"/>
            <a:chExt cx="5874915" cy="837229"/>
          </a:xfrm>
        </p:grpSpPr>
        <p:sp>
          <p:nvSpPr>
            <p:cNvPr id="16" name="Freeform 43">
              <a:extLst>
                <a:ext uri="{FF2B5EF4-FFF2-40B4-BE49-F238E27FC236}">
                  <a16:creationId xmlns:a16="http://schemas.microsoft.com/office/drawing/2014/main" xmlns="" id="{A2ECD68D-B035-B34D-A7D9-AC9F28E2C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1368" y="3336428"/>
              <a:ext cx="5874915" cy="490728"/>
            </a:xfrm>
            <a:custGeom>
              <a:avLst/>
              <a:gdLst>
                <a:gd name="T0" fmla="*/ 0 w 7497"/>
                <a:gd name="T1" fmla="*/ 624 h 625"/>
                <a:gd name="T2" fmla="*/ 0 w 7497"/>
                <a:gd name="T3" fmla="*/ 624 h 625"/>
                <a:gd name="T4" fmla="*/ 3763 w 7497"/>
                <a:gd name="T5" fmla="*/ 0 h 625"/>
                <a:gd name="T6" fmla="*/ 3763 w 7497"/>
                <a:gd name="T7" fmla="*/ 0 h 625"/>
                <a:gd name="T8" fmla="*/ 7496 w 7497"/>
                <a:gd name="T9" fmla="*/ 61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7" h="625">
                  <a:moveTo>
                    <a:pt x="0" y="624"/>
                  </a:moveTo>
                  <a:lnTo>
                    <a:pt x="0" y="624"/>
                  </a:lnTo>
                  <a:cubicBezTo>
                    <a:pt x="1180" y="219"/>
                    <a:pt x="2447" y="0"/>
                    <a:pt x="3763" y="0"/>
                  </a:cubicBezTo>
                  <a:lnTo>
                    <a:pt x="3763" y="0"/>
                  </a:lnTo>
                  <a:cubicBezTo>
                    <a:pt x="5070" y="0"/>
                    <a:pt x="6325" y="216"/>
                    <a:pt x="7496" y="613"/>
                  </a:cubicBezTo>
                </a:path>
              </a:pathLst>
            </a:custGeom>
            <a:noFill/>
            <a:ln w="13335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19258A3-035A-6D49-8B44-A6CCE198C020}"/>
                </a:ext>
              </a:extLst>
            </p:cNvPr>
            <p:cNvSpPr txBox="1"/>
            <p:nvPr/>
          </p:nvSpPr>
          <p:spPr>
            <a:xfrm>
              <a:off x="11237213" y="2989927"/>
              <a:ext cx="1923958" cy="73866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Title 01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05A43DC-4129-9047-B01B-C0393B869C82}"/>
              </a:ext>
            </a:extLst>
          </p:cNvPr>
          <p:cNvGrpSpPr/>
          <p:nvPr/>
        </p:nvGrpSpPr>
        <p:grpSpPr>
          <a:xfrm>
            <a:off x="3608867" y="1606727"/>
            <a:ext cx="1923672" cy="304065"/>
            <a:chOff x="9621140" y="4284605"/>
            <a:chExt cx="5128456" cy="810839"/>
          </a:xfrm>
        </p:grpSpPr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xmlns="" id="{BD907187-2D00-4D4E-BC94-C0CAAE545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1140" y="4656555"/>
              <a:ext cx="5128456" cy="438889"/>
            </a:xfrm>
            <a:custGeom>
              <a:avLst/>
              <a:gdLst>
                <a:gd name="T0" fmla="*/ 0 w 6546"/>
                <a:gd name="T1" fmla="*/ 558 h 559"/>
                <a:gd name="T2" fmla="*/ 0 w 6546"/>
                <a:gd name="T3" fmla="*/ 558 h 559"/>
                <a:gd name="T4" fmla="*/ 3287 w 6546"/>
                <a:gd name="T5" fmla="*/ 0 h 559"/>
                <a:gd name="T6" fmla="*/ 3287 w 6546"/>
                <a:gd name="T7" fmla="*/ 0 h 559"/>
                <a:gd name="T8" fmla="*/ 6545 w 6546"/>
                <a:gd name="T9" fmla="*/ 5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6" h="559">
                  <a:moveTo>
                    <a:pt x="0" y="558"/>
                  </a:moveTo>
                  <a:lnTo>
                    <a:pt x="0" y="558"/>
                  </a:lnTo>
                  <a:cubicBezTo>
                    <a:pt x="1029" y="196"/>
                    <a:pt x="2136" y="0"/>
                    <a:pt x="3287" y="0"/>
                  </a:cubicBezTo>
                  <a:lnTo>
                    <a:pt x="3287" y="0"/>
                  </a:lnTo>
                  <a:cubicBezTo>
                    <a:pt x="4428" y="0"/>
                    <a:pt x="5524" y="192"/>
                    <a:pt x="6545" y="547"/>
                  </a:cubicBezTo>
                </a:path>
              </a:pathLst>
            </a:custGeom>
            <a:noFill/>
            <a:ln w="13335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F8E6F65-ADFD-8042-B3A0-731C3FCB8954}"/>
                </a:ext>
              </a:extLst>
            </p:cNvPr>
            <p:cNvSpPr txBox="1"/>
            <p:nvPr/>
          </p:nvSpPr>
          <p:spPr>
            <a:xfrm>
              <a:off x="11237215" y="4284605"/>
              <a:ext cx="1923957" cy="738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Title 02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66E5C44-A825-4246-B9D7-2F991967E378}"/>
              </a:ext>
            </a:extLst>
          </p:cNvPr>
          <p:cNvGrpSpPr/>
          <p:nvPr/>
        </p:nvGrpSpPr>
        <p:grpSpPr>
          <a:xfrm>
            <a:off x="3735903" y="2072441"/>
            <a:ext cx="1672194" cy="276999"/>
            <a:chOff x="9959814" y="5526510"/>
            <a:chExt cx="4458024" cy="738664"/>
          </a:xfrm>
        </p:grpSpPr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xmlns="" id="{1A33D808-2002-094E-AE52-63B1CD1D8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9814" y="5841904"/>
              <a:ext cx="4458024" cy="390510"/>
            </a:xfrm>
            <a:custGeom>
              <a:avLst/>
              <a:gdLst>
                <a:gd name="T0" fmla="*/ 0 w 5689"/>
                <a:gd name="T1" fmla="*/ 499 h 500"/>
                <a:gd name="T2" fmla="*/ 0 w 5689"/>
                <a:gd name="T3" fmla="*/ 499 h 500"/>
                <a:gd name="T4" fmla="*/ 2859 w 5689"/>
                <a:gd name="T5" fmla="*/ 0 h 500"/>
                <a:gd name="T6" fmla="*/ 2859 w 5689"/>
                <a:gd name="T7" fmla="*/ 0 h 500"/>
                <a:gd name="T8" fmla="*/ 5688 w 5689"/>
                <a:gd name="T9" fmla="*/ 48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9" h="500">
                  <a:moveTo>
                    <a:pt x="0" y="499"/>
                  </a:moveTo>
                  <a:lnTo>
                    <a:pt x="0" y="499"/>
                  </a:lnTo>
                  <a:cubicBezTo>
                    <a:pt x="893" y="176"/>
                    <a:pt x="1857" y="0"/>
                    <a:pt x="2859" y="0"/>
                  </a:cubicBezTo>
                  <a:lnTo>
                    <a:pt x="2859" y="0"/>
                  </a:lnTo>
                  <a:cubicBezTo>
                    <a:pt x="3852" y="0"/>
                    <a:pt x="4804" y="172"/>
                    <a:pt x="5688" y="487"/>
                  </a:cubicBezTo>
                </a:path>
              </a:pathLst>
            </a:custGeom>
            <a:noFill/>
            <a:ln w="1079500" cap="rnd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7AEBC97-1A14-7648-997E-6DE4402353BF}"/>
                </a:ext>
              </a:extLst>
            </p:cNvPr>
            <p:cNvSpPr txBox="1"/>
            <p:nvPr/>
          </p:nvSpPr>
          <p:spPr>
            <a:xfrm>
              <a:off x="11226847" y="5526510"/>
              <a:ext cx="1923958" cy="73866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Title 03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8DC3133-003F-3248-B30B-8C3A3EDA575A}"/>
              </a:ext>
            </a:extLst>
          </p:cNvPr>
          <p:cNvGrpSpPr/>
          <p:nvPr/>
        </p:nvGrpSpPr>
        <p:grpSpPr>
          <a:xfrm>
            <a:off x="3848679" y="2461429"/>
            <a:ext cx="1445346" cy="276999"/>
            <a:chOff x="10260471" y="6563814"/>
            <a:chExt cx="3853252" cy="738665"/>
          </a:xfrm>
        </p:grpSpPr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xmlns="" id="{F3DDB31B-5E64-2C40-82C9-E7464CE64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471" y="6909758"/>
              <a:ext cx="3853252" cy="349038"/>
            </a:xfrm>
            <a:custGeom>
              <a:avLst/>
              <a:gdLst>
                <a:gd name="T0" fmla="*/ 0 w 4915"/>
                <a:gd name="T1" fmla="*/ 446 h 447"/>
                <a:gd name="T2" fmla="*/ 0 w 4915"/>
                <a:gd name="T3" fmla="*/ 446 h 447"/>
                <a:gd name="T4" fmla="*/ 2472 w 4915"/>
                <a:gd name="T5" fmla="*/ 0 h 447"/>
                <a:gd name="T6" fmla="*/ 2472 w 4915"/>
                <a:gd name="T7" fmla="*/ 0 h 447"/>
                <a:gd name="T8" fmla="*/ 4914 w 4915"/>
                <a:gd name="T9" fmla="*/ 43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5" h="447">
                  <a:moveTo>
                    <a:pt x="0" y="446"/>
                  </a:moveTo>
                  <a:lnTo>
                    <a:pt x="0" y="446"/>
                  </a:lnTo>
                  <a:cubicBezTo>
                    <a:pt x="769" y="158"/>
                    <a:pt x="1603" y="0"/>
                    <a:pt x="2472" y="0"/>
                  </a:cubicBezTo>
                  <a:lnTo>
                    <a:pt x="2472" y="0"/>
                  </a:lnTo>
                  <a:cubicBezTo>
                    <a:pt x="3331" y="0"/>
                    <a:pt x="4154" y="153"/>
                    <a:pt x="4914" y="434"/>
                  </a:cubicBezTo>
                </a:path>
              </a:pathLst>
            </a:custGeom>
            <a:noFill/>
            <a:ln w="1079500" cap="rnd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9BDB187-5950-7C43-A64E-DD9FEB64C371}"/>
                </a:ext>
              </a:extLst>
            </p:cNvPr>
            <p:cNvSpPr txBox="1"/>
            <p:nvPr/>
          </p:nvSpPr>
          <p:spPr>
            <a:xfrm>
              <a:off x="11237214" y="6563814"/>
              <a:ext cx="1923957" cy="738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Title 04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80DC5F4-1F32-3749-BC52-6BBF3DA7B61E}"/>
              </a:ext>
            </a:extLst>
          </p:cNvPr>
          <p:cNvGrpSpPr/>
          <p:nvPr/>
        </p:nvGrpSpPr>
        <p:grpSpPr>
          <a:xfrm>
            <a:off x="3964046" y="2994197"/>
            <a:ext cx="1398679" cy="553365"/>
            <a:chOff x="10568040" y="7984522"/>
            <a:chExt cx="3728843" cy="1475640"/>
          </a:xfrm>
        </p:grpSpPr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xmlns="" id="{C6E9F3E6-5866-F94B-89AD-7DA0A1C73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8040" y="7984522"/>
              <a:ext cx="3241571" cy="311025"/>
            </a:xfrm>
            <a:custGeom>
              <a:avLst/>
              <a:gdLst>
                <a:gd name="T0" fmla="*/ 0 w 4138"/>
                <a:gd name="T1" fmla="*/ 397 h 398"/>
                <a:gd name="T2" fmla="*/ 0 w 4138"/>
                <a:gd name="T3" fmla="*/ 397 h 398"/>
                <a:gd name="T4" fmla="*/ 2083 w 4138"/>
                <a:gd name="T5" fmla="*/ 0 h 398"/>
                <a:gd name="T6" fmla="*/ 2083 w 4138"/>
                <a:gd name="T7" fmla="*/ 0 h 398"/>
                <a:gd name="T8" fmla="*/ 4137 w 4138"/>
                <a:gd name="T9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8" h="398">
                  <a:moveTo>
                    <a:pt x="0" y="397"/>
                  </a:moveTo>
                  <a:lnTo>
                    <a:pt x="0" y="397"/>
                  </a:lnTo>
                  <a:cubicBezTo>
                    <a:pt x="645" y="141"/>
                    <a:pt x="1348" y="0"/>
                    <a:pt x="2083" y="0"/>
                  </a:cubicBezTo>
                  <a:lnTo>
                    <a:pt x="2083" y="0"/>
                  </a:lnTo>
                  <a:cubicBezTo>
                    <a:pt x="2807" y="0"/>
                    <a:pt x="3501" y="137"/>
                    <a:pt x="4137" y="385"/>
                  </a:cubicBezTo>
                </a:path>
              </a:pathLst>
            </a:custGeom>
            <a:noFill/>
            <a:ln w="1079500" cap="rnd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xmlns="" id="{101588CE-22FD-8346-BCCB-F1086C23C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280" y="8406132"/>
              <a:ext cx="2104603" cy="1054030"/>
            </a:xfrm>
            <a:custGeom>
              <a:avLst/>
              <a:gdLst>
                <a:gd name="T0" fmla="*/ 2685 w 2686"/>
                <a:gd name="T1" fmla="*/ 132 h 1346"/>
                <a:gd name="T2" fmla="*/ 2685 w 2686"/>
                <a:gd name="T3" fmla="*/ 132 h 1346"/>
                <a:gd name="T4" fmla="*/ 925 w 2686"/>
                <a:gd name="T5" fmla="*/ 1345 h 1346"/>
                <a:gd name="T6" fmla="*/ 925 w 2686"/>
                <a:gd name="T7" fmla="*/ 1345 h 1346"/>
                <a:gd name="T8" fmla="*/ 873 w 2686"/>
                <a:gd name="T9" fmla="*/ 977 h 1346"/>
                <a:gd name="T10" fmla="*/ 873 w 2686"/>
                <a:gd name="T11" fmla="*/ 977 h 1346"/>
                <a:gd name="T12" fmla="*/ 962 w 2686"/>
                <a:gd name="T13" fmla="*/ 447 h 1346"/>
                <a:gd name="T14" fmla="*/ 962 w 2686"/>
                <a:gd name="T15" fmla="*/ 447 h 1346"/>
                <a:gd name="T16" fmla="*/ 183 w 2686"/>
                <a:gd name="T17" fmla="*/ 154 h 1346"/>
                <a:gd name="T18" fmla="*/ 183 w 2686"/>
                <a:gd name="T19" fmla="*/ 154 h 1346"/>
                <a:gd name="T20" fmla="*/ 169 w 2686"/>
                <a:gd name="T21" fmla="*/ 2 h 1346"/>
                <a:gd name="T22" fmla="*/ 169 w 2686"/>
                <a:gd name="T23" fmla="*/ 2 h 1346"/>
                <a:gd name="T24" fmla="*/ 2484 w 2686"/>
                <a:gd name="T25" fmla="*/ 2 h 1346"/>
                <a:gd name="T26" fmla="*/ 2685 w 2686"/>
                <a:gd name="T27" fmla="*/ 132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6" h="1346">
                  <a:moveTo>
                    <a:pt x="2685" y="132"/>
                  </a:moveTo>
                  <a:lnTo>
                    <a:pt x="2685" y="132"/>
                  </a:lnTo>
                  <a:cubicBezTo>
                    <a:pt x="2516" y="518"/>
                    <a:pt x="1830" y="1345"/>
                    <a:pt x="925" y="1345"/>
                  </a:cubicBezTo>
                  <a:lnTo>
                    <a:pt x="925" y="1345"/>
                  </a:lnTo>
                  <a:cubicBezTo>
                    <a:pt x="631" y="1345"/>
                    <a:pt x="793" y="1094"/>
                    <a:pt x="873" y="977"/>
                  </a:cubicBezTo>
                  <a:lnTo>
                    <a:pt x="873" y="977"/>
                  </a:lnTo>
                  <a:cubicBezTo>
                    <a:pt x="953" y="860"/>
                    <a:pt x="1122" y="611"/>
                    <a:pt x="962" y="447"/>
                  </a:cubicBezTo>
                  <a:lnTo>
                    <a:pt x="962" y="447"/>
                  </a:lnTo>
                  <a:cubicBezTo>
                    <a:pt x="802" y="282"/>
                    <a:pt x="581" y="181"/>
                    <a:pt x="183" y="154"/>
                  </a:cubicBezTo>
                  <a:lnTo>
                    <a:pt x="183" y="154"/>
                  </a:lnTo>
                  <a:cubicBezTo>
                    <a:pt x="0" y="53"/>
                    <a:pt x="165" y="3"/>
                    <a:pt x="169" y="2"/>
                  </a:cubicBezTo>
                  <a:lnTo>
                    <a:pt x="169" y="2"/>
                  </a:lnTo>
                  <a:cubicBezTo>
                    <a:pt x="173" y="0"/>
                    <a:pt x="2484" y="2"/>
                    <a:pt x="2484" y="2"/>
                  </a:cubicBezTo>
                  <a:lnTo>
                    <a:pt x="2685" y="13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4F47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C46890B-A333-A24E-B2DD-2F385D827AFA}"/>
              </a:ext>
            </a:extLst>
          </p:cNvPr>
          <p:cNvSpPr/>
          <p:nvPr/>
        </p:nvSpPr>
        <p:spPr>
          <a:xfrm>
            <a:off x="6522565" y="3588384"/>
            <a:ext cx="2153891" cy="1470482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62E204AD-690C-7244-9A22-CD9D0ACFB1CA}"/>
              </a:ext>
            </a:extLst>
          </p:cNvPr>
          <p:cNvSpPr/>
          <p:nvPr/>
        </p:nvSpPr>
        <p:spPr>
          <a:xfrm>
            <a:off x="6522565" y="1037874"/>
            <a:ext cx="2037357" cy="9457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8DC14116-CFA2-404F-ACCD-40B01A25F539}"/>
              </a:ext>
            </a:extLst>
          </p:cNvPr>
          <p:cNvSpPr/>
          <p:nvPr/>
        </p:nvSpPr>
        <p:spPr>
          <a:xfrm>
            <a:off x="6522565" y="2460103"/>
            <a:ext cx="2037357" cy="94570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6EB6FF0D-CD7C-704D-ACCD-BB48556072FB}"/>
              </a:ext>
            </a:extLst>
          </p:cNvPr>
          <p:cNvSpPr/>
          <p:nvPr/>
        </p:nvSpPr>
        <p:spPr>
          <a:xfrm>
            <a:off x="584079" y="3882332"/>
            <a:ext cx="2035925" cy="94570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412351CC-1A8D-644F-84A0-C04CDB8C5BB3}"/>
              </a:ext>
            </a:extLst>
          </p:cNvPr>
          <p:cNvSpPr/>
          <p:nvPr/>
        </p:nvSpPr>
        <p:spPr>
          <a:xfrm>
            <a:off x="584079" y="1037874"/>
            <a:ext cx="2035925" cy="9457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D52E1A3B-3B1F-DE42-8558-7E5B6DDD1D20}"/>
              </a:ext>
            </a:extLst>
          </p:cNvPr>
          <p:cNvSpPr/>
          <p:nvPr/>
        </p:nvSpPr>
        <p:spPr>
          <a:xfrm>
            <a:off x="584079" y="2460103"/>
            <a:ext cx="2035925" cy="9457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8142BC4-D1AA-D54D-B20E-E928EE49BAFE}"/>
              </a:ext>
            </a:extLst>
          </p:cNvPr>
          <p:cNvGrpSpPr/>
          <p:nvPr/>
        </p:nvGrpSpPr>
        <p:grpSpPr>
          <a:xfrm>
            <a:off x="4560333" y="3865065"/>
            <a:ext cx="286477" cy="286403"/>
            <a:chOff x="12157721" y="10306840"/>
            <a:chExt cx="763740" cy="76374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xmlns="" id="{477587F4-A7F0-6B42-85ED-E42A1424E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7721" y="10306840"/>
              <a:ext cx="763740" cy="763740"/>
            </a:xfrm>
            <a:custGeom>
              <a:avLst/>
              <a:gdLst>
                <a:gd name="T0" fmla="*/ 974 w 975"/>
                <a:gd name="T1" fmla="*/ 488 h 976"/>
                <a:gd name="T2" fmla="*/ 974 w 975"/>
                <a:gd name="T3" fmla="*/ 488 h 976"/>
                <a:gd name="T4" fmla="*/ 486 w 975"/>
                <a:gd name="T5" fmla="*/ 975 h 976"/>
                <a:gd name="T6" fmla="*/ 486 w 975"/>
                <a:gd name="T7" fmla="*/ 975 h 976"/>
                <a:gd name="T8" fmla="*/ 0 w 975"/>
                <a:gd name="T9" fmla="*/ 488 h 976"/>
                <a:gd name="T10" fmla="*/ 0 w 975"/>
                <a:gd name="T11" fmla="*/ 488 h 976"/>
                <a:gd name="T12" fmla="*/ 486 w 975"/>
                <a:gd name="T13" fmla="*/ 0 h 976"/>
                <a:gd name="T14" fmla="*/ 486 w 975"/>
                <a:gd name="T15" fmla="*/ 0 h 976"/>
                <a:gd name="T16" fmla="*/ 974 w 975"/>
                <a:gd name="T17" fmla="*/ 48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5" h="976">
                  <a:moveTo>
                    <a:pt x="974" y="488"/>
                  </a:moveTo>
                  <a:lnTo>
                    <a:pt x="974" y="488"/>
                  </a:lnTo>
                  <a:cubicBezTo>
                    <a:pt x="974" y="757"/>
                    <a:pt x="755" y="975"/>
                    <a:pt x="486" y="975"/>
                  </a:cubicBezTo>
                  <a:lnTo>
                    <a:pt x="486" y="975"/>
                  </a:lnTo>
                  <a:cubicBezTo>
                    <a:pt x="217" y="975"/>
                    <a:pt x="0" y="757"/>
                    <a:pt x="0" y="488"/>
                  </a:cubicBezTo>
                  <a:lnTo>
                    <a:pt x="0" y="488"/>
                  </a:lnTo>
                  <a:cubicBezTo>
                    <a:pt x="0" y="219"/>
                    <a:pt x="217" y="0"/>
                    <a:pt x="486" y="0"/>
                  </a:cubicBezTo>
                  <a:lnTo>
                    <a:pt x="486" y="0"/>
                  </a:lnTo>
                  <a:cubicBezTo>
                    <a:pt x="755" y="0"/>
                    <a:pt x="974" y="219"/>
                    <a:pt x="974" y="48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CD903D4-D228-2640-A838-AEF73FCAB56C}"/>
                </a:ext>
              </a:extLst>
            </p:cNvPr>
            <p:cNvSpPr txBox="1"/>
            <p:nvPr/>
          </p:nvSpPr>
          <p:spPr>
            <a:xfrm>
              <a:off x="12293347" y="10322896"/>
              <a:ext cx="492488" cy="738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A21D68A-2EC8-5742-848C-19F4678DE26E}"/>
              </a:ext>
            </a:extLst>
          </p:cNvPr>
          <p:cNvGrpSpPr/>
          <p:nvPr/>
        </p:nvGrpSpPr>
        <p:grpSpPr>
          <a:xfrm>
            <a:off x="4244043" y="3432222"/>
            <a:ext cx="320180" cy="320097"/>
            <a:chOff x="11314499" y="9152592"/>
            <a:chExt cx="853592" cy="85359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302C3C26-4BFC-3940-91E1-CC6F6B7C1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4499" y="9152592"/>
              <a:ext cx="853592" cy="853592"/>
            </a:xfrm>
            <a:custGeom>
              <a:avLst/>
              <a:gdLst>
                <a:gd name="T0" fmla="*/ 910 w 1088"/>
                <a:gd name="T1" fmla="*/ 865 h 1089"/>
                <a:gd name="T2" fmla="*/ 910 w 1088"/>
                <a:gd name="T3" fmla="*/ 865 h 1089"/>
                <a:gd name="T4" fmla="*/ 223 w 1088"/>
                <a:gd name="T5" fmla="*/ 910 h 1089"/>
                <a:gd name="T6" fmla="*/ 223 w 1088"/>
                <a:gd name="T7" fmla="*/ 910 h 1089"/>
                <a:gd name="T8" fmla="*/ 177 w 1088"/>
                <a:gd name="T9" fmla="*/ 223 h 1089"/>
                <a:gd name="T10" fmla="*/ 177 w 1088"/>
                <a:gd name="T11" fmla="*/ 223 h 1089"/>
                <a:gd name="T12" fmla="*/ 865 w 1088"/>
                <a:gd name="T13" fmla="*/ 177 h 1089"/>
                <a:gd name="T14" fmla="*/ 865 w 1088"/>
                <a:gd name="T15" fmla="*/ 177 h 1089"/>
                <a:gd name="T16" fmla="*/ 910 w 1088"/>
                <a:gd name="T17" fmla="*/ 865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8" h="1089">
                  <a:moveTo>
                    <a:pt x="910" y="865"/>
                  </a:moveTo>
                  <a:lnTo>
                    <a:pt x="910" y="865"/>
                  </a:lnTo>
                  <a:cubicBezTo>
                    <a:pt x="733" y="1067"/>
                    <a:pt x="425" y="1088"/>
                    <a:pt x="223" y="910"/>
                  </a:cubicBezTo>
                  <a:lnTo>
                    <a:pt x="223" y="910"/>
                  </a:lnTo>
                  <a:cubicBezTo>
                    <a:pt x="20" y="733"/>
                    <a:pt x="0" y="425"/>
                    <a:pt x="177" y="223"/>
                  </a:cubicBezTo>
                  <a:lnTo>
                    <a:pt x="177" y="223"/>
                  </a:lnTo>
                  <a:cubicBezTo>
                    <a:pt x="355" y="21"/>
                    <a:pt x="663" y="0"/>
                    <a:pt x="865" y="177"/>
                  </a:cubicBezTo>
                  <a:lnTo>
                    <a:pt x="865" y="177"/>
                  </a:lnTo>
                  <a:cubicBezTo>
                    <a:pt x="1067" y="355"/>
                    <a:pt x="1087" y="663"/>
                    <a:pt x="910" y="86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401785A-BE85-664A-8F38-B61DDF96DB1B}"/>
                </a:ext>
              </a:extLst>
            </p:cNvPr>
            <p:cNvSpPr txBox="1"/>
            <p:nvPr/>
          </p:nvSpPr>
          <p:spPr>
            <a:xfrm>
              <a:off x="11495050" y="9210056"/>
              <a:ext cx="492488" cy="73866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45" name="Subtitle 2">
            <a:extLst>
              <a:ext uri="{FF2B5EF4-FFF2-40B4-BE49-F238E27FC236}">
                <a16:creationId xmlns:a16="http://schemas.microsoft.com/office/drawing/2014/main" xmlns="" id="{7D763D33-9C4C-294A-A211-6DCAF372CD3F}"/>
              </a:ext>
            </a:extLst>
          </p:cNvPr>
          <p:cNvSpPr txBox="1">
            <a:spLocks/>
          </p:cNvSpPr>
          <p:nvPr/>
        </p:nvSpPr>
        <p:spPr>
          <a:xfrm>
            <a:off x="584079" y="1014725"/>
            <a:ext cx="2115713" cy="996427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cultura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 genera valor,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importancia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proveer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bienes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mérito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potenciar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alma de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quienes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disfrutan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Esto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justifica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financiación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sector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xmlns="" id="{B6330244-DD0E-5842-BDE9-24926B666059}"/>
              </a:ext>
            </a:extLst>
          </p:cNvPr>
          <p:cNvSpPr txBox="1">
            <a:spLocks/>
          </p:cNvSpPr>
          <p:nvPr/>
        </p:nvSpPr>
        <p:spPr>
          <a:xfrm>
            <a:off x="716659" y="2627100"/>
            <a:ext cx="1839117" cy="611706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38"/>
              </a:lnSpc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cultura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genera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riqueza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debería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tener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capacidad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autosostenerse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5AAA63BB-1F5B-6C42-9836-239BA22D2FD5}"/>
              </a:ext>
            </a:extLst>
          </p:cNvPr>
          <p:cNvSpPr txBox="1">
            <a:spLocks/>
          </p:cNvSpPr>
          <p:nvPr/>
        </p:nvSpPr>
        <p:spPr>
          <a:xfrm>
            <a:off x="584079" y="4145509"/>
            <a:ext cx="1971697" cy="419346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38"/>
              </a:lnSpc>
            </a:pP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Genera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riqueza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pero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sufre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enfermedad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costos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xmlns="" id="{0EFBFA14-AD16-FC40-859D-92B5B9CDD157}"/>
              </a:ext>
            </a:extLst>
          </p:cNvPr>
          <p:cNvSpPr txBox="1">
            <a:spLocks/>
          </p:cNvSpPr>
          <p:nvPr/>
        </p:nvSpPr>
        <p:spPr>
          <a:xfrm>
            <a:off x="6550050" y="1016765"/>
            <a:ext cx="2054398" cy="996427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cultura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sector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como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cualquier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otro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Tiene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problemas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monopolio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colusión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oligopolios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No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debería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tener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apoyo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estatal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intervención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Estado.</a:t>
            </a:r>
            <a:endParaRPr lang="en-US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xmlns="" id="{609B356D-55BA-A84B-A2A3-2EEE2480D9A4}"/>
              </a:ext>
            </a:extLst>
          </p:cNvPr>
          <p:cNvSpPr txBox="1">
            <a:spLocks/>
          </p:cNvSpPr>
          <p:nvPr/>
        </p:nvSpPr>
        <p:spPr>
          <a:xfrm>
            <a:off x="6550050" y="2434741"/>
            <a:ext cx="2009872" cy="996427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generar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riqueza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aunque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suficientemente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importancia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radica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factor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importante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cambios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estructurales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adaptativos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son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deseables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sociedad</a:t>
            </a:r>
            <a:r>
              <a:rPr lang="en-US" sz="105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0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xmlns="" id="{85ABF5BD-8F77-1641-B7D0-EC70E0179CF2}"/>
              </a:ext>
            </a:extLst>
          </p:cNvPr>
          <p:cNvSpPr txBox="1">
            <a:spLocks/>
          </p:cNvSpPr>
          <p:nvPr/>
        </p:nvSpPr>
        <p:spPr>
          <a:xfrm>
            <a:off x="6550050" y="3728512"/>
            <a:ext cx="2009872" cy="1250342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8"/>
              </a:lnSpc>
            </a:pPr>
            <a:r>
              <a:rPr lang="es-CR" sz="1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posición más cercana con la que pretendemos resolver el problema de investigación planteado. </a:t>
            </a:r>
          </a:p>
          <a:p>
            <a:pPr>
              <a:lnSpc>
                <a:spcPts val="1538"/>
              </a:lnSpc>
            </a:pPr>
            <a:r>
              <a:rPr lang="es-CR" sz="1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CATEGORÍAS Y VARIABLES </a:t>
            </a:r>
          </a:p>
          <a:p>
            <a:pPr>
              <a:lnSpc>
                <a:spcPts val="1538"/>
              </a:lnSpc>
            </a:pPr>
            <a:r>
              <a:rPr lang="es-CR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Conceptualizar a partir de esa posición </a:t>
            </a:r>
            <a:r>
              <a:rPr lang="es-CR" sz="1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teórica.</a:t>
            </a:r>
            <a:endParaRPr lang="es-CR" sz="1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xmlns="" id="{F356575E-9719-A741-B07A-78A045E49C43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620004" y="1510725"/>
            <a:ext cx="656230" cy="104458"/>
          </a:xfrm>
          <a:prstGeom prst="bentConnector3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xmlns="" id="{88D90830-F122-414A-BC72-BA92F0E05530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620004" y="2422354"/>
            <a:ext cx="919646" cy="510599"/>
          </a:xfrm>
          <a:prstGeom prst="bentConnector3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xmlns="" id="{FD5FEEC0-7D3A-DC49-8EFC-E780BE01E23E}"/>
              </a:ext>
            </a:extLst>
          </p:cNvPr>
          <p:cNvCxnSpPr>
            <a:cxnSpLocks/>
          </p:cNvCxnSpPr>
          <p:nvPr/>
        </p:nvCxnSpPr>
        <p:spPr>
          <a:xfrm flipV="1">
            <a:off x="2620004" y="3228746"/>
            <a:ext cx="1163568" cy="1126436"/>
          </a:xfrm>
          <a:prstGeom prst="bentConnector3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xmlns="" id="{7F15E6DA-4A57-954A-AE44-80F6E20B500A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 flipV="1">
            <a:off x="5803918" y="1510724"/>
            <a:ext cx="718648" cy="40473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xmlns="" id="{F98217D5-0B3F-2B40-8025-C7B903EFF854}"/>
              </a:ext>
            </a:extLst>
          </p:cNvPr>
          <p:cNvCxnSpPr>
            <a:cxnSpLocks/>
          </p:cNvCxnSpPr>
          <p:nvPr/>
        </p:nvCxnSpPr>
        <p:spPr>
          <a:xfrm rot="10800000">
            <a:off x="5491935" y="2764640"/>
            <a:ext cx="1030631" cy="22955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xmlns="" id="{924D4FD4-BF44-BB4C-AFDB-764A2A704CEC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>
            <a:off x="4846517" y="4008267"/>
            <a:ext cx="1676051" cy="34691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b. MARCO TEÓRICO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3" name="TextBox 23">
            <a:extLst>
              <a:ext uri="{FF2B5EF4-FFF2-40B4-BE49-F238E27FC236}">
                <a16:creationId xmlns:a16="http://schemas.microsoft.com/office/drawing/2014/main" xmlns="" id="{8537CA45-C5A6-0647-B0FB-A9717AAF1B2C}"/>
              </a:ext>
            </a:extLst>
          </p:cNvPr>
          <p:cNvSpPr txBox="1"/>
          <p:nvPr/>
        </p:nvSpPr>
        <p:spPr>
          <a:xfrm>
            <a:off x="3736489" y="4578072"/>
            <a:ext cx="1520018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Posición</a:t>
            </a:r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teórica</a:t>
            </a:r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del </a:t>
            </a:r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investigador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178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MARCO TEÓRICO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0131" y="1276095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/>
                </a:solidFill>
              </a:rPr>
              <a:t>Errores frecuentes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en la elaboración del marco teórico:</a:t>
            </a:r>
          </a:p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Hacer un glosario de términos de la temática a abordar.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Ignorar las diferentes corrientes de pensamiento.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Imponer su pensamiento frente a las otras corrientes de pensamiento.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Desconocer el estado del arte o la evolución de la conceptualización realizada en el tema.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0405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7">
            <a:extLst>
              <a:ext uri="{FF2B5EF4-FFF2-40B4-BE49-F238E27FC236}">
                <a16:creationId xmlns:a16="http://schemas.microsoft.com/office/drawing/2014/main" xmlns="" id="{D4A46758-6D74-410F-9D0B-B1203DCC54AC}"/>
              </a:ext>
            </a:extLst>
          </p:cNvPr>
          <p:cNvSpPr txBox="1"/>
          <p:nvPr/>
        </p:nvSpPr>
        <p:spPr>
          <a:xfrm>
            <a:off x="819152" y="1541490"/>
            <a:ext cx="1196161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Procedimientos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2" name="TextBox 67">
            <a:extLst>
              <a:ext uri="{FF2B5EF4-FFF2-40B4-BE49-F238E27FC236}">
                <a16:creationId xmlns:a16="http://schemas.microsoft.com/office/drawing/2014/main" xmlns="" id="{4D069D13-0D20-4075-9026-C6EBF45926C4}"/>
              </a:ext>
            </a:extLst>
          </p:cNvPr>
          <p:cNvSpPr txBox="1"/>
          <p:nvPr/>
        </p:nvSpPr>
        <p:spPr>
          <a:xfrm>
            <a:off x="2784515" y="4098329"/>
            <a:ext cx="853119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t" anchorCtr="0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Estrategias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5" name="TextBox 67">
            <a:extLst>
              <a:ext uri="{FF2B5EF4-FFF2-40B4-BE49-F238E27FC236}">
                <a16:creationId xmlns:a16="http://schemas.microsoft.com/office/drawing/2014/main" xmlns="" id="{7203BF3B-F643-426B-BA07-B00C2290F78B}"/>
              </a:ext>
            </a:extLst>
          </p:cNvPr>
          <p:cNvSpPr txBox="1"/>
          <p:nvPr/>
        </p:nvSpPr>
        <p:spPr>
          <a:xfrm>
            <a:off x="5750140" y="4098329"/>
            <a:ext cx="643125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t" anchorCtr="0">
            <a:spAutoFit/>
          </a:bodyPr>
          <a:lstStyle/>
          <a:p>
            <a:r>
              <a:rPr lang="es-SV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Método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7" name="TextBox 67">
            <a:extLst>
              <a:ext uri="{FF2B5EF4-FFF2-40B4-BE49-F238E27FC236}">
                <a16:creationId xmlns:a16="http://schemas.microsoft.com/office/drawing/2014/main" xmlns="" id="{30444115-EB59-4583-BE4D-90D46DCFEB50}"/>
              </a:ext>
            </a:extLst>
          </p:cNvPr>
          <p:cNvSpPr txBox="1"/>
          <p:nvPr/>
        </p:nvSpPr>
        <p:spPr>
          <a:xfrm>
            <a:off x="3956502" y="1541489"/>
            <a:ext cx="1257075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r>
              <a:rPr lang="es-MX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Operacionalidad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56" name="Freeform 2">
            <a:extLst>
              <a:ext uri="{FF2B5EF4-FFF2-40B4-BE49-F238E27FC236}">
                <a16:creationId xmlns:a16="http://schemas.microsoft.com/office/drawing/2014/main" xmlns="" id="{AC282734-0DA2-4D3B-B9B1-3A445885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485" y="1895911"/>
            <a:ext cx="1948255" cy="973874"/>
          </a:xfrm>
          <a:custGeom>
            <a:avLst/>
            <a:gdLst>
              <a:gd name="T0" fmla="*/ 2799 w 5600"/>
              <a:gd name="T1" fmla="*/ 0 h 2801"/>
              <a:gd name="T2" fmla="*/ 0 w 5600"/>
              <a:gd name="T3" fmla="*/ 2800 h 2801"/>
              <a:gd name="T4" fmla="*/ 1326 w 5600"/>
              <a:gd name="T5" fmla="*/ 2800 h 2801"/>
              <a:gd name="T6" fmla="*/ 2799 w 5600"/>
              <a:gd name="T7" fmla="*/ 1326 h 2801"/>
              <a:gd name="T8" fmla="*/ 4274 w 5600"/>
              <a:gd name="T9" fmla="*/ 2800 h 2801"/>
              <a:gd name="T10" fmla="*/ 5599 w 5600"/>
              <a:gd name="T11" fmla="*/ 2800 h 2801"/>
              <a:gd name="T12" fmla="*/ 2799 w 5600"/>
              <a:gd name="T13" fmla="*/ 0 h 2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0" h="2801">
                <a:moveTo>
                  <a:pt x="2799" y="0"/>
                </a:moveTo>
                <a:cubicBezTo>
                  <a:pt x="1254" y="0"/>
                  <a:pt x="0" y="1254"/>
                  <a:pt x="0" y="2800"/>
                </a:cubicBezTo>
                <a:lnTo>
                  <a:pt x="1326" y="2800"/>
                </a:lnTo>
                <a:cubicBezTo>
                  <a:pt x="1326" y="1986"/>
                  <a:pt x="1985" y="1326"/>
                  <a:pt x="2799" y="1326"/>
                </a:cubicBezTo>
                <a:cubicBezTo>
                  <a:pt x="3613" y="1326"/>
                  <a:pt x="4274" y="1986"/>
                  <a:pt x="4274" y="2800"/>
                </a:cubicBezTo>
                <a:lnTo>
                  <a:pt x="5599" y="2800"/>
                </a:lnTo>
                <a:cubicBezTo>
                  <a:pt x="5599" y="1254"/>
                  <a:pt x="4346" y="0"/>
                  <a:pt x="2799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08E80CBE-A558-4CB6-9AE5-134CE8627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416" y="1895911"/>
            <a:ext cx="1948255" cy="973874"/>
          </a:xfrm>
          <a:custGeom>
            <a:avLst/>
            <a:gdLst>
              <a:gd name="T0" fmla="*/ 2799 w 5600"/>
              <a:gd name="T1" fmla="*/ 0 h 2801"/>
              <a:gd name="T2" fmla="*/ 0 w 5600"/>
              <a:gd name="T3" fmla="*/ 2800 h 2801"/>
              <a:gd name="T4" fmla="*/ 1326 w 5600"/>
              <a:gd name="T5" fmla="*/ 2800 h 2801"/>
              <a:gd name="T6" fmla="*/ 2799 w 5600"/>
              <a:gd name="T7" fmla="*/ 1326 h 2801"/>
              <a:gd name="T8" fmla="*/ 4274 w 5600"/>
              <a:gd name="T9" fmla="*/ 2800 h 2801"/>
              <a:gd name="T10" fmla="*/ 5599 w 5600"/>
              <a:gd name="T11" fmla="*/ 2800 h 2801"/>
              <a:gd name="T12" fmla="*/ 2799 w 5600"/>
              <a:gd name="T13" fmla="*/ 0 h 2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0" h="2801">
                <a:moveTo>
                  <a:pt x="2799" y="0"/>
                </a:moveTo>
                <a:cubicBezTo>
                  <a:pt x="1254" y="0"/>
                  <a:pt x="0" y="1254"/>
                  <a:pt x="0" y="2800"/>
                </a:cubicBezTo>
                <a:lnTo>
                  <a:pt x="1326" y="2800"/>
                </a:lnTo>
                <a:cubicBezTo>
                  <a:pt x="1326" y="1986"/>
                  <a:pt x="1985" y="1326"/>
                  <a:pt x="2799" y="1326"/>
                </a:cubicBezTo>
                <a:cubicBezTo>
                  <a:pt x="3613" y="1326"/>
                  <a:pt x="4274" y="1986"/>
                  <a:pt x="4274" y="2800"/>
                </a:cubicBezTo>
                <a:lnTo>
                  <a:pt x="5599" y="2800"/>
                </a:lnTo>
                <a:cubicBezTo>
                  <a:pt x="5599" y="1254"/>
                  <a:pt x="4346" y="0"/>
                  <a:pt x="2799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02A74A96-C52C-48A9-84FB-A5F11CCB8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912" y="2869785"/>
            <a:ext cx="1948255" cy="973874"/>
          </a:xfrm>
          <a:custGeom>
            <a:avLst/>
            <a:gdLst>
              <a:gd name="T0" fmla="*/ 2800 w 5601"/>
              <a:gd name="T1" fmla="*/ 2799 h 2800"/>
              <a:gd name="T2" fmla="*/ 5600 w 5601"/>
              <a:gd name="T3" fmla="*/ 0 h 2800"/>
              <a:gd name="T4" fmla="*/ 4274 w 5601"/>
              <a:gd name="T5" fmla="*/ 0 h 2800"/>
              <a:gd name="T6" fmla="*/ 2800 w 5601"/>
              <a:gd name="T7" fmla="*/ 1474 h 2800"/>
              <a:gd name="T8" fmla="*/ 1327 w 5601"/>
              <a:gd name="T9" fmla="*/ 0 h 2800"/>
              <a:gd name="T10" fmla="*/ 0 w 5601"/>
              <a:gd name="T11" fmla="*/ 0 h 2800"/>
              <a:gd name="T12" fmla="*/ 2800 w 5601"/>
              <a:gd name="T13" fmla="*/ 2799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1" h="2800">
                <a:moveTo>
                  <a:pt x="2800" y="2799"/>
                </a:moveTo>
                <a:cubicBezTo>
                  <a:pt x="4347" y="2799"/>
                  <a:pt x="5600" y="1546"/>
                  <a:pt x="5600" y="0"/>
                </a:cubicBezTo>
                <a:lnTo>
                  <a:pt x="4274" y="0"/>
                </a:lnTo>
                <a:cubicBezTo>
                  <a:pt x="4274" y="814"/>
                  <a:pt x="3614" y="1474"/>
                  <a:pt x="2800" y="1474"/>
                </a:cubicBezTo>
                <a:cubicBezTo>
                  <a:pt x="1986" y="1474"/>
                  <a:pt x="1327" y="814"/>
                  <a:pt x="1327" y="0"/>
                </a:cubicBezTo>
                <a:lnTo>
                  <a:pt x="0" y="0"/>
                </a:lnTo>
                <a:cubicBezTo>
                  <a:pt x="0" y="1546"/>
                  <a:pt x="1254" y="2799"/>
                  <a:pt x="2800" y="279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xmlns="" id="{679F2A44-B194-4D04-BD88-579139C0A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10" y="1895911"/>
            <a:ext cx="1948255" cy="973874"/>
          </a:xfrm>
          <a:custGeom>
            <a:avLst/>
            <a:gdLst>
              <a:gd name="T0" fmla="*/ 2800 w 5601"/>
              <a:gd name="T1" fmla="*/ 0 h 2801"/>
              <a:gd name="T2" fmla="*/ 0 w 5601"/>
              <a:gd name="T3" fmla="*/ 2800 h 2801"/>
              <a:gd name="T4" fmla="*/ 1326 w 5601"/>
              <a:gd name="T5" fmla="*/ 2800 h 2801"/>
              <a:gd name="T6" fmla="*/ 2800 w 5601"/>
              <a:gd name="T7" fmla="*/ 1326 h 2801"/>
              <a:gd name="T8" fmla="*/ 4273 w 5601"/>
              <a:gd name="T9" fmla="*/ 2800 h 2801"/>
              <a:gd name="T10" fmla="*/ 5600 w 5601"/>
              <a:gd name="T11" fmla="*/ 2800 h 2801"/>
              <a:gd name="T12" fmla="*/ 2800 w 5601"/>
              <a:gd name="T13" fmla="*/ 0 h 2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1" h="2801">
                <a:moveTo>
                  <a:pt x="2800" y="0"/>
                </a:moveTo>
                <a:cubicBezTo>
                  <a:pt x="1253" y="0"/>
                  <a:pt x="0" y="1254"/>
                  <a:pt x="0" y="2800"/>
                </a:cubicBezTo>
                <a:lnTo>
                  <a:pt x="1326" y="2800"/>
                </a:lnTo>
                <a:cubicBezTo>
                  <a:pt x="1326" y="1986"/>
                  <a:pt x="1986" y="1326"/>
                  <a:pt x="2800" y="1326"/>
                </a:cubicBezTo>
                <a:cubicBezTo>
                  <a:pt x="3614" y="1326"/>
                  <a:pt x="4273" y="1986"/>
                  <a:pt x="4273" y="2800"/>
                </a:cubicBezTo>
                <a:lnTo>
                  <a:pt x="5600" y="2800"/>
                </a:lnTo>
                <a:cubicBezTo>
                  <a:pt x="5600" y="1254"/>
                  <a:pt x="4346" y="0"/>
                  <a:pt x="280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xmlns="" id="{493D1FA3-B038-49AE-B562-F0B5C38A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919" y="2484837"/>
            <a:ext cx="1948255" cy="1358823"/>
          </a:xfrm>
          <a:custGeom>
            <a:avLst/>
            <a:gdLst>
              <a:gd name="T0" fmla="*/ 4153 w 5600"/>
              <a:gd name="T1" fmla="*/ 523 h 3905"/>
              <a:gd name="T2" fmla="*/ 4273 w 5600"/>
              <a:gd name="T3" fmla="*/ 1104 h 3905"/>
              <a:gd name="T4" fmla="*/ 2799 w 5600"/>
              <a:gd name="T5" fmla="*/ 2578 h 3905"/>
              <a:gd name="T6" fmla="*/ 1325 w 5600"/>
              <a:gd name="T7" fmla="*/ 1104 h 3905"/>
              <a:gd name="T8" fmla="*/ 0 w 5600"/>
              <a:gd name="T9" fmla="*/ 1104 h 3905"/>
              <a:gd name="T10" fmla="*/ 2799 w 5600"/>
              <a:gd name="T11" fmla="*/ 3904 h 3905"/>
              <a:gd name="T12" fmla="*/ 5599 w 5600"/>
              <a:gd name="T13" fmla="*/ 1104 h 3905"/>
              <a:gd name="T14" fmla="*/ 5373 w 5600"/>
              <a:gd name="T15" fmla="*/ 0 h 3905"/>
              <a:gd name="T16" fmla="*/ 4153 w 5600"/>
              <a:gd name="T17" fmla="*/ 523 h 3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00" h="3905">
                <a:moveTo>
                  <a:pt x="4153" y="523"/>
                </a:moveTo>
                <a:cubicBezTo>
                  <a:pt x="4231" y="701"/>
                  <a:pt x="4273" y="897"/>
                  <a:pt x="4273" y="1104"/>
                </a:cubicBezTo>
                <a:cubicBezTo>
                  <a:pt x="4273" y="1918"/>
                  <a:pt x="3613" y="2578"/>
                  <a:pt x="2799" y="2578"/>
                </a:cubicBezTo>
                <a:cubicBezTo>
                  <a:pt x="1985" y="2578"/>
                  <a:pt x="1325" y="1918"/>
                  <a:pt x="1325" y="1104"/>
                </a:cubicBezTo>
                <a:lnTo>
                  <a:pt x="0" y="1104"/>
                </a:lnTo>
                <a:cubicBezTo>
                  <a:pt x="0" y="2650"/>
                  <a:pt x="1253" y="3904"/>
                  <a:pt x="2799" y="3904"/>
                </a:cubicBezTo>
                <a:cubicBezTo>
                  <a:pt x="4345" y="3904"/>
                  <a:pt x="5599" y="2650"/>
                  <a:pt x="5599" y="1104"/>
                </a:cubicBezTo>
                <a:cubicBezTo>
                  <a:pt x="5599" y="712"/>
                  <a:pt x="5518" y="339"/>
                  <a:pt x="5373" y="0"/>
                </a:cubicBezTo>
                <a:lnTo>
                  <a:pt x="4153" y="52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8" name="Shape 2546">
            <a:extLst>
              <a:ext uri="{FF2B5EF4-FFF2-40B4-BE49-F238E27FC236}">
                <a16:creationId xmlns:a16="http://schemas.microsoft.com/office/drawing/2014/main" xmlns="" id="{4C18086D-807B-4D01-96E8-981965063984}"/>
              </a:ext>
            </a:extLst>
          </p:cNvPr>
          <p:cNvSpPr>
            <a:spLocks noChangeAspect="1"/>
          </p:cNvSpPr>
          <p:nvPr/>
        </p:nvSpPr>
        <p:spPr>
          <a:xfrm>
            <a:off x="5875705" y="2699115"/>
            <a:ext cx="388608" cy="317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9" name="Shape 2587">
            <a:extLst>
              <a:ext uri="{FF2B5EF4-FFF2-40B4-BE49-F238E27FC236}">
                <a16:creationId xmlns:a16="http://schemas.microsoft.com/office/drawing/2014/main" xmlns="" id="{ADB50D08-6ED4-4F32-9115-CE15108A4682}"/>
              </a:ext>
            </a:extLst>
          </p:cNvPr>
          <p:cNvSpPr>
            <a:spLocks noChangeAspect="1"/>
          </p:cNvSpPr>
          <p:nvPr/>
        </p:nvSpPr>
        <p:spPr>
          <a:xfrm>
            <a:off x="1417233" y="2665495"/>
            <a:ext cx="388608" cy="388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0" name="Shape 2618">
            <a:extLst>
              <a:ext uri="{FF2B5EF4-FFF2-40B4-BE49-F238E27FC236}">
                <a16:creationId xmlns:a16="http://schemas.microsoft.com/office/drawing/2014/main" xmlns="" id="{8A5B453F-41A7-43DC-BB02-6A5F9D97F182}"/>
              </a:ext>
            </a:extLst>
          </p:cNvPr>
          <p:cNvSpPr>
            <a:spLocks noChangeAspect="1"/>
          </p:cNvSpPr>
          <p:nvPr/>
        </p:nvSpPr>
        <p:spPr>
          <a:xfrm>
            <a:off x="2901454" y="2675523"/>
            <a:ext cx="388570" cy="388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1" name="Shape 2790">
            <a:extLst>
              <a:ext uri="{FF2B5EF4-FFF2-40B4-BE49-F238E27FC236}">
                <a16:creationId xmlns:a16="http://schemas.microsoft.com/office/drawing/2014/main" xmlns="" id="{261F5A97-B980-4BB1-A800-F9F8C1E07215}"/>
              </a:ext>
            </a:extLst>
          </p:cNvPr>
          <p:cNvSpPr>
            <a:spLocks noChangeAspect="1"/>
          </p:cNvSpPr>
          <p:nvPr/>
        </p:nvSpPr>
        <p:spPr>
          <a:xfrm>
            <a:off x="4390736" y="2716775"/>
            <a:ext cx="388608" cy="282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xmlns="" id="{486BD78C-714F-4676-A365-22ABF89477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909027" y="2649337"/>
            <a:ext cx="665945" cy="638177"/>
          </a:xfrm>
          <a:custGeom>
            <a:avLst/>
            <a:gdLst>
              <a:gd name="connsiteX0" fmla="*/ 1846071 w 1846071"/>
              <a:gd name="connsiteY0" fmla="*/ 0 h 1769556"/>
              <a:gd name="connsiteX1" fmla="*/ 1430583 w 1846071"/>
              <a:gd name="connsiteY1" fmla="*/ 1769556 h 1769556"/>
              <a:gd name="connsiteX2" fmla="*/ 0 w 1846071"/>
              <a:gd name="connsiteY2" fmla="*/ 650317 h 1769556"/>
              <a:gd name="connsiteX3" fmla="*/ 306554 w 1846071"/>
              <a:gd name="connsiteY3" fmla="*/ 542252 h 1769556"/>
              <a:gd name="connsiteX4" fmla="*/ 305806 w 1846071"/>
              <a:gd name="connsiteY4" fmla="*/ 541037 h 1769556"/>
              <a:gd name="connsiteX5" fmla="*/ 1518787 w 1846071"/>
              <a:gd name="connsiteY5" fmla="*/ 114781 h 1769556"/>
              <a:gd name="connsiteX6" fmla="*/ 1519271 w 1846071"/>
              <a:gd name="connsiteY6" fmla="*/ 115784 h 176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071" h="1769556">
                <a:moveTo>
                  <a:pt x="1846071" y="0"/>
                </a:moveTo>
                <a:lnTo>
                  <a:pt x="1430583" y="1769556"/>
                </a:lnTo>
                <a:lnTo>
                  <a:pt x="0" y="650317"/>
                </a:lnTo>
                <a:lnTo>
                  <a:pt x="306554" y="542252"/>
                </a:lnTo>
                <a:lnTo>
                  <a:pt x="305806" y="541037"/>
                </a:lnTo>
                <a:lnTo>
                  <a:pt x="1518787" y="114781"/>
                </a:lnTo>
                <a:lnTo>
                  <a:pt x="1519271" y="115784"/>
                </a:lnTo>
                <a:close/>
              </a:path>
            </a:pathLst>
          </a:custGeom>
          <a:solidFill>
            <a:schemeClr val="accent5"/>
          </a:solidFill>
          <a:ln w="76200">
            <a:solidFill>
              <a:schemeClr val="bg2"/>
            </a:solidFill>
          </a:ln>
          <a:effectLst/>
        </p:spPr>
        <p:txBody>
          <a:bodyPr wrap="square" lIns="34290" tIns="17145" rIns="34290" bIns="17145" anchor="ctr">
            <a:noAutofit/>
          </a:bodyPr>
          <a:lstStyle/>
          <a:p>
            <a:endParaRPr lang="en-US"/>
          </a:p>
        </p:txBody>
      </p:sp>
      <p:sp>
        <p:nvSpPr>
          <p:cNvPr id="57" name="Freeform 6">
            <a:extLst>
              <a:ext uri="{FF2B5EF4-FFF2-40B4-BE49-F238E27FC236}">
                <a16:creationId xmlns:a16="http://schemas.microsoft.com/office/drawing/2014/main" xmlns="" id="{07EAC747-B9F8-431C-8A92-5395D556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065" y="2484837"/>
            <a:ext cx="2024958" cy="1358823"/>
          </a:xfrm>
          <a:custGeom>
            <a:avLst/>
            <a:gdLst>
              <a:gd name="T0" fmla="*/ 5482 w 5823"/>
              <a:gd name="T1" fmla="*/ 2232 h 3905"/>
              <a:gd name="T2" fmla="*/ 2918 w 5823"/>
              <a:gd name="T3" fmla="*/ 3904 h 3905"/>
              <a:gd name="T4" fmla="*/ 119 w 5823"/>
              <a:gd name="T5" fmla="*/ 1105 h 3905"/>
              <a:gd name="T6" fmla="*/ 0 w 5823"/>
              <a:gd name="T7" fmla="*/ 524 h 3905"/>
              <a:gd name="T8" fmla="*/ 1218 w 5823"/>
              <a:gd name="T9" fmla="*/ 0 h 3905"/>
              <a:gd name="T10" fmla="*/ 1445 w 5823"/>
              <a:gd name="T11" fmla="*/ 1105 h 3905"/>
              <a:gd name="T12" fmla="*/ 2918 w 5823"/>
              <a:gd name="T13" fmla="*/ 2579 h 3905"/>
              <a:gd name="T14" fmla="*/ 4224 w 5823"/>
              <a:gd name="T15" fmla="*/ 1789 h 3905"/>
              <a:gd name="T16" fmla="*/ 3906 w 5823"/>
              <a:gd name="T17" fmla="*/ 1677 h 3905"/>
              <a:gd name="T18" fmla="*/ 5391 w 5823"/>
              <a:gd name="T19" fmla="*/ 517 h 3905"/>
              <a:gd name="T20" fmla="*/ 5822 w 5823"/>
              <a:gd name="T21" fmla="*/ 2351 h 3905"/>
              <a:gd name="T22" fmla="*/ 5482 w 5823"/>
              <a:gd name="T23" fmla="*/ 2232 h 3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23" h="3905">
                <a:moveTo>
                  <a:pt x="5482" y="2232"/>
                </a:moveTo>
                <a:cubicBezTo>
                  <a:pt x="5049" y="3217"/>
                  <a:pt x="4064" y="3904"/>
                  <a:pt x="2918" y="3904"/>
                </a:cubicBezTo>
                <a:cubicBezTo>
                  <a:pt x="1373" y="3904"/>
                  <a:pt x="119" y="2651"/>
                  <a:pt x="119" y="1105"/>
                </a:cubicBezTo>
                <a:cubicBezTo>
                  <a:pt x="119" y="898"/>
                  <a:pt x="76" y="702"/>
                  <a:pt x="0" y="524"/>
                </a:cubicBezTo>
                <a:lnTo>
                  <a:pt x="1218" y="0"/>
                </a:lnTo>
                <a:cubicBezTo>
                  <a:pt x="1364" y="339"/>
                  <a:pt x="1445" y="713"/>
                  <a:pt x="1445" y="1105"/>
                </a:cubicBezTo>
                <a:cubicBezTo>
                  <a:pt x="1445" y="1919"/>
                  <a:pt x="2104" y="2579"/>
                  <a:pt x="2918" y="2579"/>
                </a:cubicBezTo>
                <a:cubicBezTo>
                  <a:pt x="3486" y="2579"/>
                  <a:pt x="3978" y="2258"/>
                  <a:pt x="4224" y="1789"/>
                </a:cubicBezTo>
                <a:lnTo>
                  <a:pt x="3906" y="1677"/>
                </a:lnTo>
                <a:lnTo>
                  <a:pt x="5391" y="517"/>
                </a:lnTo>
                <a:lnTo>
                  <a:pt x="5822" y="2351"/>
                </a:lnTo>
                <a:lnTo>
                  <a:pt x="5482" y="2232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8CEF978A-A511-408D-B126-9E890C9F3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499" y="1895912"/>
            <a:ext cx="2024958" cy="1358823"/>
          </a:xfrm>
          <a:custGeom>
            <a:avLst/>
            <a:gdLst>
              <a:gd name="T0" fmla="*/ 5483 w 5823"/>
              <a:gd name="T1" fmla="*/ 1674 h 3905"/>
              <a:gd name="T2" fmla="*/ 2919 w 5823"/>
              <a:gd name="T3" fmla="*/ 0 h 3905"/>
              <a:gd name="T4" fmla="*/ 120 w 5823"/>
              <a:gd name="T5" fmla="*/ 2800 h 3905"/>
              <a:gd name="T6" fmla="*/ 0 w 5823"/>
              <a:gd name="T7" fmla="*/ 3381 h 3905"/>
              <a:gd name="T8" fmla="*/ 1219 w 5823"/>
              <a:gd name="T9" fmla="*/ 3904 h 3905"/>
              <a:gd name="T10" fmla="*/ 1445 w 5823"/>
              <a:gd name="T11" fmla="*/ 2800 h 3905"/>
              <a:gd name="T12" fmla="*/ 2919 w 5823"/>
              <a:gd name="T13" fmla="*/ 1326 h 3905"/>
              <a:gd name="T14" fmla="*/ 4225 w 5823"/>
              <a:gd name="T15" fmla="*/ 2116 h 3905"/>
              <a:gd name="T16" fmla="*/ 3907 w 5823"/>
              <a:gd name="T17" fmla="*/ 2228 h 3905"/>
              <a:gd name="T18" fmla="*/ 5391 w 5823"/>
              <a:gd name="T19" fmla="*/ 3388 h 3905"/>
              <a:gd name="T20" fmla="*/ 5822 w 5823"/>
              <a:gd name="T21" fmla="*/ 1554 h 3905"/>
              <a:gd name="T22" fmla="*/ 5483 w 5823"/>
              <a:gd name="T23" fmla="*/ 1674 h 3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23" h="3905">
                <a:moveTo>
                  <a:pt x="5483" y="1674"/>
                </a:moveTo>
                <a:cubicBezTo>
                  <a:pt x="5049" y="688"/>
                  <a:pt x="4065" y="0"/>
                  <a:pt x="2919" y="0"/>
                </a:cubicBezTo>
                <a:cubicBezTo>
                  <a:pt x="1373" y="0"/>
                  <a:pt x="120" y="1254"/>
                  <a:pt x="120" y="2800"/>
                </a:cubicBezTo>
                <a:cubicBezTo>
                  <a:pt x="120" y="3006"/>
                  <a:pt x="77" y="3203"/>
                  <a:pt x="0" y="3381"/>
                </a:cubicBezTo>
                <a:lnTo>
                  <a:pt x="1219" y="3904"/>
                </a:lnTo>
                <a:cubicBezTo>
                  <a:pt x="1365" y="3565"/>
                  <a:pt x="1445" y="3193"/>
                  <a:pt x="1445" y="2800"/>
                </a:cubicBezTo>
                <a:cubicBezTo>
                  <a:pt x="1445" y="1986"/>
                  <a:pt x="2105" y="1326"/>
                  <a:pt x="2919" y="1326"/>
                </a:cubicBezTo>
                <a:cubicBezTo>
                  <a:pt x="3487" y="1326"/>
                  <a:pt x="3978" y="1647"/>
                  <a:pt x="4225" y="2116"/>
                </a:cubicBezTo>
                <a:lnTo>
                  <a:pt x="3907" y="2228"/>
                </a:lnTo>
                <a:lnTo>
                  <a:pt x="5391" y="3388"/>
                </a:lnTo>
                <a:lnTo>
                  <a:pt x="5822" y="1554"/>
                </a:lnTo>
                <a:lnTo>
                  <a:pt x="5483" y="167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30761722-92CD-4F40-8D58-B2571A957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996" y="2484837"/>
            <a:ext cx="2024958" cy="1358823"/>
          </a:xfrm>
          <a:custGeom>
            <a:avLst/>
            <a:gdLst>
              <a:gd name="T0" fmla="*/ 5482 w 5823"/>
              <a:gd name="T1" fmla="*/ 2232 h 3905"/>
              <a:gd name="T2" fmla="*/ 2918 w 5823"/>
              <a:gd name="T3" fmla="*/ 3904 h 3905"/>
              <a:gd name="T4" fmla="*/ 119 w 5823"/>
              <a:gd name="T5" fmla="*/ 1105 h 3905"/>
              <a:gd name="T6" fmla="*/ 0 w 5823"/>
              <a:gd name="T7" fmla="*/ 524 h 3905"/>
              <a:gd name="T8" fmla="*/ 1218 w 5823"/>
              <a:gd name="T9" fmla="*/ 0 h 3905"/>
              <a:gd name="T10" fmla="*/ 1445 w 5823"/>
              <a:gd name="T11" fmla="*/ 1105 h 3905"/>
              <a:gd name="T12" fmla="*/ 2918 w 5823"/>
              <a:gd name="T13" fmla="*/ 2579 h 3905"/>
              <a:gd name="T14" fmla="*/ 4224 w 5823"/>
              <a:gd name="T15" fmla="*/ 1789 h 3905"/>
              <a:gd name="T16" fmla="*/ 3906 w 5823"/>
              <a:gd name="T17" fmla="*/ 1677 h 3905"/>
              <a:gd name="T18" fmla="*/ 5391 w 5823"/>
              <a:gd name="T19" fmla="*/ 517 h 3905"/>
              <a:gd name="T20" fmla="*/ 5822 w 5823"/>
              <a:gd name="T21" fmla="*/ 2351 h 3905"/>
              <a:gd name="T22" fmla="*/ 5482 w 5823"/>
              <a:gd name="T23" fmla="*/ 2232 h 3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23" h="3905">
                <a:moveTo>
                  <a:pt x="5482" y="2232"/>
                </a:moveTo>
                <a:cubicBezTo>
                  <a:pt x="5049" y="3217"/>
                  <a:pt x="4064" y="3904"/>
                  <a:pt x="2918" y="3904"/>
                </a:cubicBezTo>
                <a:cubicBezTo>
                  <a:pt x="1373" y="3904"/>
                  <a:pt x="119" y="2651"/>
                  <a:pt x="119" y="1105"/>
                </a:cubicBezTo>
                <a:cubicBezTo>
                  <a:pt x="119" y="898"/>
                  <a:pt x="76" y="702"/>
                  <a:pt x="0" y="524"/>
                </a:cubicBezTo>
                <a:lnTo>
                  <a:pt x="1218" y="0"/>
                </a:lnTo>
                <a:cubicBezTo>
                  <a:pt x="1364" y="339"/>
                  <a:pt x="1445" y="713"/>
                  <a:pt x="1445" y="1105"/>
                </a:cubicBezTo>
                <a:cubicBezTo>
                  <a:pt x="1445" y="1919"/>
                  <a:pt x="2104" y="2579"/>
                  <a:pt x="2918" y="2579"/>
                </a:cubicBezTo>
                <a:cubicBezTo>
                  <a:pt x="3486" y="2579"/>
                  <a:pt x="3978" y="2258"/>
                  <a:pt x="4224" y="1789"/>
                </a:cubicBezTo>
                <a:lnTo>
                  <a:pt x="3906" y="1677"/>
                </a:lnTo>
                <a:lnTo>
                  <a:pt x="5391" y="517"/>
                </a:lnTo>
                <a:lnTo>
                  <a:pt x="5822" y="2351"/>
                </a:lnTo>
                <a:lnTo>
                  <a:pt x="5482" y="2232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43A5076D-258C-4461-8EE9-0BA3D0CC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493" y="1895912"/>
            <a:ext cx="2026491" cy="1358823"/>
          </a:xfrm>
          <a:custGeom>
            <a:avLst/>
            <a:gdLst>
              <a:gd name="T0" fmla="*/ 5483 w 5824"/>
              <a:gd name="T1" fmla="*/ 1674 h 3905"/>
              <a:gd name="T2" fmla="*/ 2919 w 5824"/>
              <a:gd name="T3" fmla="*/ 0 h 3905"/>
              <a:gd name="T4" fmla="*/ 119 w 5824"/>
              <a:gd name="T5" fmla="*/ 2800 h 3905"/>
              <a:gd name="T6" fmla="*/ 0 w 5824"/>
              <a:gd name="T7" fmla="*/ 3381 h 3905"/>
              <a:gd name="T8" fmla="*/ 1219 w 5824"/>
              <a:gd name="T9" fmla="*/ 3904 h 3905"/>
              <a:gd name="T10" fmla="*/ 1446 w 5824"/>
              <a:gd name="T11" fmla="*/ 2800 h 3905"/>
              <a:gd name="T12" fmla="*/ 2919 w 5824"/>
              <a:gd name="T13" fmla="*/ 1326 h 3905"/>
              <a:gd name="T14" fmla="*/ 4225 w 5824"/>
              <a:gd name="T15" fmla="*/ 2116 h 3905"/>
              <a:gd name="T16" fmla="*/ 3906 w 5824"/>
              <a:gd name="T17" fmla="*/ 2228 h 3905"/>
              <a:gd name="T18" fmla="*/ 5392 w 5824"/>
              <a:gd name="T19" fmla="*/ 3388 h 3905"/>
              <a:gd name="T20" fmla="*/ 5823 w 5824"/>
              <a:gd name="T21" fmla="*/ 1554 h 3905"/>
              <a:gd name="T22" fmla="*/ 5483 w 5824"/>
              <a:gd name="T23" fmla="*/ 1674 h 3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24" h="3905">
                <a:moveTo>
                  <a:pt x="5483" y="1674"/>
                </a:moveTo>
                <a:cubicBezTo>
                  <a:pt x="5049" y="688"/>
                  <a:pt x="4064" y="0"/>
                  <a:pt x="2919" y="0"/>
                </a:cubicBezTo>
                <a:cubicBezTo>
                  <a:pt x="1373" y="0"/>
                  <a:pt x="119" y="1254"/>
                  <a:pt x="119" y="2800"/>
                </a:cubicBezTo>
                <a:cubicBezTo>
                  <a:pt x="119" y="3006"/>
                  <a:pt x="77" y="3203"/>
                  <a:pt x="0" y="3381"/>
                </a:cubicBezTo>
                <a:lnTo>
                  <a:pt x="1219" y="3904"/>
                </a:lnTo>
                <a:cubicBezTo>
                  <a:pt x="1364" y="3565"/>
                  <a:pt x="1446" y="3193"/>
                  <a:pt x="1446" y="2800"/>
                </a:cubicBezTo>
                <a:cubicBezTo>
                  <a:pt x="1446" y="1986"/>
                  <a:pt x="2105" y="1326"/>
                  <a:pt x="2919" y="1326"/>
                </a:cubicBezTo>
                <a:cubicBezTo>
                  <a:pt x="3486" y="1326"/>
                  <a:pt x="3978" y="1647"/>
                  <a:pt x="4225" y="2116"/>
                </a:cubicBezTo>
                <a:lnTo>
                  <a:pt x="3906" y="2228"/>
                </a:lnTo>
                <a:lnTo>
                  <a:pt x="5392" y="3388"/>
                </a:lnTo>
                <a:lnTo>
                  <a:pt x="5823" y="1554"/>
                </a:lnTo>
                <a:lnTo>
                  <a:pt x="5483" y="167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xmlns="" id="{84A7F8E0-31E5-4C3A-A374-D621A8D7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10" y="2638203"/>
            <a:ext cx="1985072" cy="1203922"/>
          </a:xfrm>
          <a:custGeom>
            <a:avLst/>
            <a:gdLst>
              <a:gd name="T0" fmla="*/ 5703 w 5704"/>
              <a:gd name="T1" fmla="*/ 1909 h 3463"/>
              <a:gd name="T2" fmla="*/ 5272 w 5704"/>
              <a:gd name="T3" fmla="*/ 75 h 3463"/>
              <a:gd name="T4" fmla="*/ 3787 w 5704"/>
              <a:gd name="T5" fmla="*/ 1235 h 3463"/>
              <a:gd name="T6" fmla="*/ 4105 w 5704"/>
              <a:gd name="T7" fmla="*/ 1347 h 3463"/>
              <a:gd name="T8" fmla="*/ 2800 w 5704"/>
              <a:gd name="T9" fmla="*/ 2137 h 3463"/>
              <a:gd name="T10" fmla="*/ 1326 w 5704"/>
              <a:gd name="T11" fmla="*/ 663 h 3463"/>
              <a:gd name="T12" fmla="*/ 663 w 5704"/>
              <a:gd name="T13" fmla="*/ 0 h 3463"/>
              <a:gd name="T14" fmla="*/ 0 w 5704"/>
              <a:gd name="T15" fmla="*/ 663 h 3463"/>
              <a:gd name="T16" fmla="*/ 2800 w 5704"/>
              <a:gd name="T17" fmla="*/ 3462 h 3463"/>
              <a:gd name="T18" fmla="*/ 5363 w 5704"/>
              <a:gd name="T19" fmla="*/ 1790 h 3463"/>
              <a:gd name="T20" fmla="*/ 5703 w 5704"/>
              <a:gd name="T21" fmla="*/ 1909 h 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04" h="3463">
                <a:moveTo>
                  <a:pt x="5703" y="1909"/>
                </a:moveTo>
                <a:lnTo>
                  <a:pt x="5272" y="75"/>
                </a:lnTo>
                <a:lnTo>
                  <a:pt x="3787" y="1235"/>
                </a:lnTo>
                <a:lnTo>
                  <a:pt x="4105" y="1347"/>
                </a:lnTo>
                <a:cubicBezTo>
                  <a:pt x="3859" y="1816"/>
                  <a:pt x="3367" y="2137"/>
                  <a:pt x="2800" y="2137"/>
                </a:cubicBezTo>
                <a:cubicBezTo>
                  <a:pt x="1986" y="2137"/>
                  <a:pt x="1326" y="1477"/>
                  <a:pt x="1326" y="663"/>
                </a:cubicBezTo>
                <a:cubicBezTo>
                  <a:pt x="1326" y="297"/>
                  <a:pt x="1029" y="0"/>
                  <a:pt x="663" y="0"/>
                </a:cubicBezTo>
                <a:cubicBezTo>
                  <a:pt x="297" y="0"/>
                  <a:pt x="0" y="297"/>
                  <a:pt x="0" y="663"/>
                </a:cubicBezTo>
                <a:cubicBezTo>
                  <a:pt x="0" y="2209"/>
                  <a:pt x="1253" y="3462"/>
                  <a:pt x="2800" y="3462"/>
                </a:cubicBezTo>
                <a:cubicBezTo>
                  <a:pt x="3945" y="3462"/>
                  <a:pt x="4929" y="2775"/>
                  <a:pt x="5363" y="1790"/>
                </a:cubicBezTo>
                <a:lnTo>
                  <a:pt x="5703" y="190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2" name="TextBox 67">
            <a:extLst>
              <a:ext uri="{FF2B5EF4-FFF2-40B4-BE49-F238E27FC236}">
                <a16:creationId xmlns:a16="http://schemas.microsoft.com/office/drawing/2014/main" xmlns="" id="{5FF4EA75-0CAB-4A0E-B0DF-CE91B5038D88}"/>
              </a:ext>
            </a:extLst>
          </p:cNvPr>
          <p:cNvSpPr txBox="1"/>
          <p:nvPr/>
        </p:nvSpPr>
        <p:spPr>
          <a:xfrm>
            <a:off x="7036368" y="1541490"/>
            <a:ext cx="1314784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Forma de análisis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65" name="Shape 2807">
            <a:extLst>
              <a:ext uri="{FF2B5EF4-FFF2-40B4-BE49-F238E27FC236}">
                <a16:creationId xmlns:a16="http://schemas.microsoft.com/office/drawing/2014/main" xmlns="" id="{54544561-82F0-4FB1-98BF-818C3ED41E68}"/>
              </a:ext>
            </a:extLst>
          </p:cNvPr>
          <p:cNvSpPr>
            <a:spLocks noChangeAspect="1"/>
          </p:cNvSpPr>
          <p:nvPr/>
        </p:nvSpPr>
        <p:spPr>
          <a:xfrm>
            <a:off x="7281865" y="2685568"/>
            <a:ext cx="506728" cy="368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c. METODOLOGÍA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295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c. METODOLOGÍA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t="12947" r="25217" b="4928"/>
          <a:stretch/>
        </p:blipFill>
        <p:spPr bwMode="auto">
          <a:xfrm>
            <a:off x="539550" y="843558"/>
            <a:ext cx="5948541" cy="42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c. METODOLOGÍA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t="22400" r="27400" b="14667"/>
          <a:stretch/>
        </p:blipFill>
        <p:spPr bwMode="auto">
          <a:xfrm>
            <a:off x="1043608" y="1019301"/>
            <a:ext cx="7128792" cy="41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00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c. METODOLOGÍA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0131" y="1276095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/>
                </a:solidFill>
              </a:rPr>
              <a:t>Errores frecuentes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en la selección de la metodología:</a:t>
            </a:r>
          </a:p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Confundir el enfoque: método cualitativo Vs. Método cuantitativo.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Seleccionar una metodología que no permita dar respuesta a los objetivos de la investigación.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No ser riguroso. El rigor está en que el marco teórico tiene coherencia con el método seleccionado para comprobar o probar mis supuestos.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82860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974A0E8E-6C7C-B54A-95BE-94A252B66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561" y="2394323"/>
            <a:ext cx="2475740" cy="551872"/>
          </a:xfrm>
          <a:custGeom>
            <a:avLst/>
            <a:gdLst>
              <a:gd name="T0" fmla="*/ 1099 w 10484"/>
              <a:gd name="T1" fmla="*/ 2337 h 2338"/>
              <a:gd name="T2" fmla="*/ 9383 w 10484"/>
              <a:gd name="T3" fmla="*/ 2337 h 2338"/>
              <a:gd name="T4" fmla="*/ 10483 w 10484"/>
              <a:gd name="T5" fmla="*/ 0 h 2338"/>
              <a:gd name="T6" fmla="*/ 0 w 10484"/>
              <a:gd name="T7" fmla="*/ 0 h 2338"/>
              <a:gd name="T8" fmla="*/ 1099 w 10484"/>
              <a:gd name="T9" fmla="*/ 2337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84" h="2338">
                <a:moveTo>
                  <a:pt x="1099" y="2337"/>
                </a:moveTo>
                <a:lnTo>
                  <a:pt x="9383" y="2337"/>
                </a:lnTo>
                <a:lnTo>
                  <a:pt x="10483" y="0"/>
                </a:lnTo>
                <a:lnTo>
                  <a:pt x="0" y="0"/>
                </a:lnTo>
                <a:lnTo>
                  <a:pt x="1099" y="233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C85C4F73-ED37-F242-BEE3-5A412CCCE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769" y="3497027"/>
            <a:ext cx="1437324" cy="551872"/>
          </a:xfrm>
          <a:custGeom>
            <a:avLst/>
            <a:gdLst>
              <a:gd name="T0" fmla="*/ 0 w 6087"/>
              <a:gd name="T1" fmla="*/ 0 h 2338"/>
              <a:gd name="T2" fmla="*/ 1100 w 6087"/>
              <a:gd name="T3" fmla="*/ 2337 h 2338"/>
              <a:gd name="T4" fmla="*/ 4987 w 6087"/>
              <a:gd name="T5" fmla="*/ 2337 h 2338"/>
              <a:gd name="T6" fmla="*/ 6086 w 6087"/>
              <a:gd name="T7" fmla="*/ 0 h 2338"/>
              <a:gd name="T8" fmla="*/ 0 w 6087"/>
              <a:gd name="T9" fmla="*/ 0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87" h="2338">
                <a:moveTo>
                  <a:pt x="0" y="0"/>
                </a:moveTo>
                <a:lnTo>
                  <a:pt x="1100" y="2337"/>
                </a:lnTo>
                <a:lnTo>
                  <a:pt x="4987" y="2337"/>
                </a:lnTo>
                <a:lnTo>
                  <a:pt x="6086" y="0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504710D4-1F27-6340-9E35-A7A40E4A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834" y="1290579"/>
            <a:ext cx="3515195" cy="551872"/>
          </a:xfrm>
          <a:custGeom>
            <a:avLst/>
            <a:gdLst>
              <a:gd name="T0" fmla="*/ 13781 w 14882"/>
              <a:gd name="T1" fmla="*/ 2336 h 2337"/>
              <a:gd name="T2" fmla="*/ 14881 w 14882"/>
              <a:gd name="T3" fmla="*/ 0 h 2337"/>
              <a:gd name="T4" fmla="*/ 0 w 14882"/>
              <a:gd name="T5" fmla="*/ 0 h 2337"/>
              <a:gd name="T6" fmla="*/ 1099 w 14882"/>
              <a:gd name="T7" fmla="*/ 2336 h 2337"/>
              <a:gd name="T8" fmla="*/ 13781 w 14882"/>
              <a:gd name="T9" fmla="*/ 2336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82" h="2337">
                <a:moveTo>
                  <a:pt x="13781" y="2336"/>
                </a:moveTo>
                <a:lnTo>
                  <a:pt x="14881" y="0"/>
                </a:lnTo>
                <a:lnTo>
                  <a:pt x="0" y="0"/>
                </a:lnTo>
                <a:lnTo>
                  <a:pt x="1099" y="2336"/>
                </a:lnTo>
                <a:lnTo>
                  <a:pt x="13781" y="2336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53C13F29-B7D5-1F4D-9AAC-6DAAC5E4A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568" y="4048899"/>
            <a:ext cx="719703" cy="975668"/>
          </a:xfrm>
          <a:custGeom>
            <a:avLst/>
            <a:gdLst>
              <a:gd name="T0" fmla="*/ 844 w 3045"/>
              <a:gd name="T1" fmla="*/ 0 h 4132"/>
              <a:gd name="T2" fmla="*/ 0 w 3045"/>
              <a:gd name="T3" fmla="*/ 1794 h 4132"/>
              <a:gd name="T4" fmla="*/ 1099 w 3045"/>
              <a:gd name="T5" fmla="*/ 4131 h 4132"/>
              <a:gd name="T6" fmla="*/ 3044 w 3045"/>
              <a:gd name="T7" fmla="*/ 0 h 4132"/>
              <a:gd name="T8" fmla="*/ 844 w 3045"/>
              <a:gd name="T9" fmla="*/ 0 h 4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5" h="4132">
                <a:moveTo>
                  <a:pt x="844" y="0"/>
                </a:moveTo>
                <a:lnTo>
                  <a:pt x="0" y="1794"/>
                </a:lnTo>
                <a:lnTo>
                  <a:pt x="1099" y="4131"/>
                </a:lnTo>
                <a:lnTo>
                  <a:pt x="3044" y="0"/>
                </a:lnTo>
                <a:lnTo>
                  <a:pt x="844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0F98B42-FEFE-904C-99CE-771B69663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290" y="2946196"/>
            <a:ext cx="1697709" cy="551872"/>
          </a:xfrm>
          <a:custGeom>
            <a:avLst/>
            <a:gdLst>
              <a:gd name="T0" fmla="*/ 7185 w 7186"/>
              <a:gd name="T1" fmla="*/ 0 h 2337"/>
              <a:gd name="T2" fmla="*/ 3043 w 7186"/>
              <a:gd name="T3" fmla="*/ 0 h 2337"/>
              <a:gd name="T4" fmla="*/ 0 w 7186"/>
              <a:gd name="T5" fmla="*/ 2336 h 2337"/>
              <a:gd name="T6" fmla="*/ 4142 w 7186"/>
              <a:gd name="T7" fmla="*/ 2336 h 2337"/>
              <a:gd name="T8" fmla="*/ 7185 w 7186"/>
              <a:gd name="T9" fmla="*/ 0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6" h="2337">
                <a:moveTo>
                  <a:pt x="7185" y="0"/>
                </a:moveTo>
                <a:lnTo>
                  <a:pt x="3043" y="0"/>
                </a:lnTo>
                <a:lnTo>
                  <a:pt x="0" y="2336"/>
                </a:lnTo>
                <a:lnTo>
                  <a:pt x="4142" y="2336"/>
                </a:lnTo>
                <a:lnTo>
                  <a:pt x="7185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86CC2F6D-0A69-A24D-B2EB-75FE635AC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562" y="1842451"/>
            <a:ext cx="2736124" cy="551872"/>
          </a:xfrm>
          <a:custGeom>
            <a:avLst/>
            <a:gdLst>
              <a:gd name="T0" fmla="*/ 11582 w 11583"/>
              <a:gd name="T1" fmla="*/ 0 h 2338"/>
              <a:gd name="T2" fmla="*/ 5241 w 11583"/>
              <a:gd name="T3" fmla="*/ 0 h 2338"/>
              <a:gd name="T4" fmla="*/ 0 w 11583"/>
              <a:gd name="T5" fmla="*/ 2337 h 2338"/>
              <a:gd name="T6" fmla="*/ 6340 w 11583"/>
              <a:gd name="T7" fmla="*/ 2337 h 2338"/>
              <a:gd name="T8" fmla="*/ 11582 w 11583"/>
              <a:gd name="T9" fmla="*/ 0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3" h="2338">
                <a:moveTo>
                  <a:pt x="11582" y="0"/>
                </a:moveTo>
                <a:lnTo>
                  <a:pt x="5241" y="0"/>
                </a:lnTo>
                <a:lnTo>
                  <a:pt x="0" y="2337"/>
                </a:lnTo>
                <a:lnTo>
                  <a:pt x="6340" y="2337"/>
                </a:lnTo>
                <a:lnTo>
                  <a:pt x="11582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74D0FF02-BDE2-8A46-86C5-C708B3BC4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459" y="1936165"/>
            <a:ext cx="123944" cy="369650"/>
          </a:xfrm>
          <a:custGeom>
            <a:avLst/>
            <a:gdLst>
              <a:gd name="T0" fmla="*/ 154 w 526"/>
              <a:gd name="T1" fmla="*/ 586 h 1566"/>
              <a:gd name="T2" fmla="*/ 0 w 526"/>
              <a:gd name="T3" fmla="*/ 586 h 1566"/>
              <a:gd name="T4" fmla="*/ 263 w 526"/>
              <a:gd name="T5" fmla="*/ 1565 h 1566"/>
              <a:gd name="T6" fmla="*/ 525 w 526"/>
              <a:gd name="T7" fmla="*/ 586 h 1566"/>
              <a:gd name="T8" fmla="*/ 372 w 526"/>
              <a:gd name="T9" fmla="*/ 586 h 1566"/>
              <a:gd name="T10" fmla="*/ 372 w 526"/>
              <a:gd name="T11" fmla="*/ 0 h 1566"/>
              <a:gd name="T12" fmla="*/ 154 w 526"/>
              <a:gd name="T13" fmla="*/ 0 h 1566"/>
              <a:gd name="T14" fmla="*/ 154 w 526"/>
              <a:gd name="T15" fmla="*/ 586 h 1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1566">
                <a:moveTo>
                  <a:pt x="154" y="586"/>
                </a:moveTo>
                <a:lnTo>
                  <a:pt x="0" y="586"/>
                </a:lnTo>
                <a:lnTo>
                  <a:pt x="263" y="1565"/>
                </a:lnTo>
                <a:lnTo>
                  <a:pt x="525" y="586"/>
                </a:lnTo>
                <a:lnTo>
                  <a:pt x="372" y="586"/>
                </a:lnTo>
                <a:lnTo>
                  <a:pt x="372" y="0"/>
                </a:lnTo>
                <a:lnTo>
                  <a:pt x="154" y="0"/>
                </a:lnTo>
                <a:lnTo>
                  <a:pt x="154" y="58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ED16A314-D4A2-D54C-8286-8EACAD2D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459" y="3038869"/>
            <a:ext cx="123944" cy="369650"/>
          </a:xfrm>
          <a:custGeom>
            <a:avLst/>
            <a:gdLst>
              <a:gd name="T0" fmla="*/ 153 w 526"/>
              <a:gd name="T1" fmla="*/ 585 h 1565"/>
              <a:gd name="T2" fmla="*/ 0 w 526"/>
              <a:gd name="T3" fmla="*/ 585 h 1565"/>
              <a:gd name="T4" fmla="*/ 262 w 526"/>
              <a:gd name="T5" fmla="*/ 1564 h 1565"/>
              <a:gd name="T6" fmla="*/ 525 w 526"/>
              <a:gd name="T7" fmla="*/ 585 h 1565"/>
              <a:gd name="T8" fmla="*/ 371 w 526"/>
              <a:gd name="T9" fmla="*/ 585 h 1565"/>
              <a:gd name="T10" fmla="*/ 371 w 526"/>
              <a:gd name="T11" fmla="*/ 0 h 1565"/>
              <a:gd name="T12" fmla="*/ 153 w 526"/>
              <a:gd name="T13" fmla="*/ 0 h 1565"/>
              <a:gd name="T14" fmla="*/ 153 w 526"/>
              <a:gd name="T15" fmla="*/ 585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1565">
                <a:moveTo>
                  <a:pt x="153" y="585"/>
                </a:moveTo>
                <a:lnTo>
                  <a:pt x="0" y="585"/>
                </a:lnTo>
                <a:lnTo>
                  <a:pt x="262" y="1564"/>
                </a:lnTo>
                <a:lnTo>
                  <a:pt x="525" y="585"/>
                </a:lnTo>
                <a:lnTo>
                  <a:pt x="371" y="585"/>
                </a:lnTo>
                <a:lnTo>
                  <a:pt x="371" y="0"/>
                </a:lnTo>
                <a:lnTo>
                  <a:pt x="153" y="0"/>
                </a:lnTo>
                <a:lnTo>
                  <a:pt x="153" y="58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17C6F72-8DA7-5546-850D-5876A065FDC6}"/>
              </a:ext>
            </a:extLst>
          </p:cNvPr>
          <p:cNvSpPr txBox="1"/>
          <p:nvPr/>
        </p:nvSpPr>
        <p:spPr>
          <a:xfrm>
            <a:off x="2649603" y="1456869"/>
            <a:ext cx="1141659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Procesamiento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CDB8F8-8D31-B448-824E-53A15AC56E5E}"/>
              </a:ext>
            </a:extLst>
          </p:cNvPr>
          <p:cNvSpPr txBox="1"/>
          <p:nvPr/>
        </p:nvSpPr>
        <p:spPr>
          <a:xfrm>
            <a:off x="2792269" y="2560613"/>
            <a:ext cx="856325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Resultados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45D239-7076-8645-BFBC-1A2EC615F162}"/>
              </a:ext>
            </a:extLst>
          </p:cNvPr>
          <p:cNvSpPr txBox="1"/>
          <p:nvPr/>
        </p:nvSpPr>
        <p:spPr>
          <a:xfrm>
            <a:off x="2910893" y="3664163"/>
            <a:ext cx="619080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Análisis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7" name="Shape 2550">
            <a:extLst>
              <a:ext uri="{FF2B5EF4-FFF2-40B4-BE49-F238E27FC236}">
                <a16:creationId xmlns:a16="http://schemas.microsoft.com/office/drawing/2014/main" xmlns="" id="{C1246825-B5E7-4F4A-94E4-AC50F6DBC429}"/>
              </a:ext>
            </a:extLst>
          </p:cNvPr>
          <p:cNvSpPr>
            <a:spLocks noChangeAspect="1"/>
          </p:cNvSpPr>
          <p:nvPr/>
        </p:nvSpPr>
        <p:spPr>
          <a:xfrm>
            <a:off x="2040725" y="3599989"/>
            <a:ext cx="347728" cy="347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8" name="Shape 2579">
            <a:extLst>
              <a:ext uri="{FF2B5EF4-FFF2-40B4-BE49-F238E27FC236}">
                <a16:creationId xmlns:a16="http://schemas.microsoft.com/office/drawing/2014/main" xmlns="" id="{F6E5E518-6603-7344-B933-390834BB9E50}"/>
              </a:ext>
            </a:extLst>
          </p:cNvPr>
          <p:cNvSpPr>
            <a:spLocks noChangeAspect="1"/>
          </p:cNvSpPr>
          <p:nvPr/>
        </p:nvSpPr>
        <p:spPr>
          <a:xfrm>
            <a:off x="1056941" y="1392890"/>
            <a:ext cx="347728" cy="347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9" name="Shape 2617">
            <a:extLst>
              <a:ext uri="{FF2B5EF4-FFF2-40B4-BE49-F238E27FC236}">
                <a16:creationId xmlns:a16="http://schemas.microsoft.com/office/drawing/2014/main" xmlns="" id="{F6282C24-20E0-AA46-A74A-5A691BC9C774}"/>
              </a:ext>
            </a:extLst>
          </p:cNvPr>
          <p:cNvSpPr>
            <a:spLocks noChangeAspect="1"/>
          </p:cNvSpPr>
          <p:nvPr/>
        </p:nvSpPr>
        <p:spPr>
          <a:xfrm>
            <a:off x="1548833" y="2528027"/>
            <a:ext cx="347729" cy="28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6EDC3E3-3EBE-BA46-8198-0F2C86B0E569}"/>
              </a:ext>
            </a:extLst>
          </p:cNvPr>
          <p:cNvSpPr txBox="1"/>
          <p:nvPr/>
        </p:nvSpPr>
        <p:spPr>
          <a:xfrm>
            <a:off x="4536174" y="2460586"/>
            <a:ext cx="437940" cy="419346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25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C921C9-D903-454E-9167-6D6EF429D25F}"/>
              </a:ext>
            </a:extLst>
          </p:cNvPr>
          <p:cNvSpPr txBox="1"/>
          <p:nvPr/>
        </p:nvSpPr>
        <p:spPr>
          <a:xfrm>
            <a:off x="5055903" y="1356842"/>
            <a:ext cx="437940" cy="419346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7E9789C-A145-8944-A871-65E424D0F975}"/>
              </a:ext>
            </a:extLst>
          </p:cNvPr>
          <p:cNvSpPr txBox="1"/>
          <p:nvPr/>
        </p:nvSpPr>
        <p:spPr>
          <a:xfrm>
            <a:off x="4016966" y="3563290"/>
            <a:ext cx="437940" cy="419346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E684B25-995C-CD4B-9C4B-E7812B1A8DD0}"/>
              </a:ext>
            </a:extLst>
          </p:cNvPr>
          <p:cNvSpPr txBox="1"/>
          <p:nvPr/>
        </p:nvSpPr>
        <p:spPr>
          <a:xfrm>
            <a:off x="5490767" y="1180064"/>
            <a:ext cx="3038011" cy="773289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Implica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recolección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/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acopio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datos</a:t>
            </a:r>
            <a:endParaRPr lang="en-US" sz="1200" b="1" dirty="0" smtClean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  <a:p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Tabulación</a:t>
            </a:r>
            <a:endParaRPr lang="en-US" sz="1200" b="1" dirty="0" smtClean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  <a:p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Compilación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consolidación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los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datos</a:t>
            </a:r>
            <a:endParaRPr lang="en-US" sz="1200" b="1" dirty="0" smtClean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  <a:p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Depuración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información</a:t>
            </a:r>
            <a:endParaRPr lang="en-US" sz="1200" b="1" dirty="0" smtClean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d. </a:t>
            </a: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RESULTADOS Y ANÁLISIS 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xmlns="" id="{5E684B25-995C-CD4B-9C4B-E7812B1A8DD0}"/>
              </a:ext>
            </a:extLst>
          </p:cNvPr>
          <p:cNvSpPr txBox="1"/>
          <p:nvPr/>
        </p:nvSpPr>
        <p:spPr>
          <a:xfrm>
            <a:off x="5066544" y="2528027"/>
            <a:ext cx="2808312" cy="403957"/>
          </a:xfrm>
          <a:prstGeom prst="rect">
            <a:avLst/>
          </a:prstGeom>
          <a:noFill/>
        </p:spPr>
        <p:txBody>
          <a:bodyPr wrap="square" lIns="34290" tIns="17145" rIns="34290" bIns="17145" rtlCol="0" anchor="b" anchorCtr="0">
            <a:spAutoFit/>
          </a:bodyPr>
          <a:lstStyle/>
          <a:p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Resultados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compilados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listos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para el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análisis</a:t>
            </a:r>
            <a:endParaRPr lang="en-US" sz="1200" b="1" dirty="0" smtClean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xmlns="" id="{5E684B25-995C-CD4B-9C4B-E7812B1A8DD0}"/>
              </a:ext>
            </a:extLst>
          </p:cNvPr>
          <p:cNvSpPr txBox="1"/>
          <p:nvPr/>
        </p:nvSpPr>
        <p:spPr>
          <a:xfrm>
            <a:off x="4462777" y="3497027"/>
            <a:ext cx="4472714" cy="1327286"/>
          </a:xfrm>
          <a:prstGeom prst="rect">
            <a:avLst/>
          </a:prstGeom>
          <a:noFill/>
        </p:spPr>
        <p:txBody>
          <a:bodyPr wrap="square" lIns="34290" tIns="17145" rIns="34290" bIns="17145" rtlCol="0" anchor="b" anchorCtr="0">
            <a:spAutoFit/>
          </a:bodyPr>
          <a:lstStyle/>
          <a:p>
            <a:r>
              <a:rPr lang="es-CR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En </a:t>
            </a:r>
            <a:r>
              <a:rPr lang="es-CR" sz="1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esta etapa de la investigación, se analiza e interpreta empírica y teóricamente la información recabada para comprobar o desaprobar la hipótesis planteada; para responder a la pregunta de investigación y saber si se logró o no el objetivo general. Realizando el análisis de datos, desde el planteamiento metodológico e ir seleccionando la información más </a:t>
            </a:r>
            <a:r>
              <a:rPr lang="es-CR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importante</a:t>
            </a:r>
            <a:r>
              <a:rPr lang="es-CR" sz="1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s-CR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(Hallazgos de investigación).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71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000" b="1" dirty="0" err="1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Conclusiones</a:t>
            </a: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8288" y="1419622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tx2"/>
                </a:solidFill>
              </a:rPr>
              <a:t>Las conclusiones presentan de </a:t>
            </a:r>
            <a:r>
              <a:rPr lang="es-CR" dirty="0">
                <a:solidFill>
                  <a:schemeClr val="tx2"/>
                </a:solidFill>
              </a:rPr>
              <a:t>forma integrada y sintética la investigación y argumentar sobre el significado de todo esto. </a:t>
            </a:r>
          </a:p>
          <a:p>
            <a:endParaRPr lang="es-CR" dirty="0" smtClean="0">
              <a:solidFill>
                <a:schemeClr val="tx2"/>
              </a:solidFill>
            </a:endParaRPr>
          </a:p>
          <a:p>
            <a:r>
              <a:rPr lang="es-CR" dirty="0" smtClean="0">
                <a:solidFill>
                  <a:schemeClr val="tx2"/>
                </a:solidFill>
              </a:rPr>
              <a:t>Estas </a:t>
            </a:r>
            <a:r>
              <a:rPr lang="es-CR" dirty="0">
                <a:solidFill>
                  <a:schemeClr val="tx2"/>
                </a:solidFill>
              </a:rPr>
              <a:t>deben ofrecer </a:t>
            </a:r>
            <a:r>
              <a:rPr lang="es-CR" dirty="0" smtClean="0">
                <a:solidFill>
                  <a:schemeClr val="tx2"/>
                </a:solidFill>
              </a:rPr>
              <a:t>:</a:t>
            </a:r>
            <a:endParaRPr lang="es-CR" dirty="0">
              <a:solidFill>
                <a:schemeClr val="tx2"/>
              </a:solidFill>
            </a:endParaRPr>
          </a:p>
          <a:p>
            <a:endParaRPr lang="es-MX" dirty="0">
              <a:solidFill>
                <a:schemeClr val="tx2"/>
              </a:solidFill>
            </a:endParaRPr>
          </a:p>
          <a:p>
            <a:r>
              <a:rPr lang="es-CR" dirty="0">
                <a:solidFill>
                  <a:schemeClr val="tx2"/>
                </a:solidFill>
              </a:rPr>
              <a:t>R</a:t>
            </a:r>
            <a:r>
              <a:rPr lang="es-CR" dirty="0" smtClean="0">
                <a:solidFill>
                  <a:schemeClr val="tx2"/>
                </a:solidFill>
              </a:rPr>
              <a:t>espuestas </a:t>
            </a:r>
            <a:r>
              <a:rPr lang="es-CR" dirty="0">
                <a:solidFill>
                  <a:schemeClr val="tx2"/>
                </a:solidFill>
              </a:rPr>
              <a:t>a las preguntas planteadas en la investigación, con base al problema, exponiendo el cumplimiento del objetivo general, la afirmación o negación de la hipótesis o supuesto planteado previamente, a partir de su comparación o correlación con los resultados de los datos obtenidos; así como justificar el método utilizado por el estudio, redactadas de forma clara con afirmaciones, sin ambigüedades. </a:t>
            </a:r>
            <a:endParaRPr lang="es-MX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5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000" b="1" dirty="0" err="1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Recomendaciones</a:t>
            </a: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34761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chemeClr val="tx2"/>
                </a:solidFill>
              </a:rPr>
              <a:t>La elaboración de las recomendaciones se considera en dos ámbitos: recomendando la utilización de la investigación como punto de referencia y para la aplicación de la investigación en un problema determinado</a:t>
            </a:r>
            <a:r>
              <a:rPr lang="es-CR" dirty="0" smtClean="0">
                <a:solidFill>
                  <a:schemeClr val="tx2"/>
                </a:solidFill>
              </a:rPr>
              <a:t>.</a:t>
            </a:r>
          </a:p>
          <a:p>
            <a:endParaRPr lang="es-CR" dirty="0">
              <a:solidFill>
                <a:schemeClr val="tx2"/>
              </a:solidFill>
            </a:endParaRPr>
          </a:p>
          <a:p>
            <a:r>
              <a:rPr lang="es-CR" dirty="0" smtClean="0">
                <a:solidFill>
                  <a:schemeClr val="tx2"/>
                </a:solidFill>
              </a:rPr>
              <a:t>Extrapolación.</a:t>
            </a:r>
          </a:p>
          <a:p>
            <a:r>
              <a:rPr lang="es-CR" dirty="0" smtClean="0">
                <a:solidFill>
                  <a:schemeClr val="tx2"/>
                </a:solidFill>
              </a:rPr>
              <a:t> </a:t>
            </a:r>
            <a:endParaRPr lang="es-CR" dirty="0">
              <a:solidFill>
                <a:schemeClr val="tx2"/>
              </a:solidFill>
            </a:endParaRPr>
          </a:p>
          <a:p>
            <a:r>
              <a:rPr lang="es-CR" dirty="0">
                <a:solidFill>
                  <a:schemeClr val="tx2"/>
                </a:solidFill>
              </a:rPr>
              <a:t>Las recomendaciones se redactan de forma sencilla y breve; comúnmente en una tesis, tienen una extensión máxima de una página y en disertaciones menores, media página; agregando en caso de ser necesario frases o citas que fundamentan las mismas. </a:t>
            </a:r>
            <a:endParaRPr lang="es-MX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0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489042" y="2038077"/>
            <a:ext cx="282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1F497D"/>
                </a:solidFill>
                <a:latin typeface="+mj-lt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304165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E6538B9-54E4-194D-B654-DC0F479ED1A0}"/>
              </a:ext>
            </a:extLst>
          </p:cNvPr>
          <p:cNvSpPr/>
          <p:nvPr/>
        </p:nvSpPr>
        <p:spPr>
          <a:xfrm>
            <a:off x="899592" y="1406067"/>
            <a:ext cx="4608512" cy="691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675"/>
          </a:p>
        </p:txBody>
      </p:sp>
      <p:sp>
        <p:nvSpPr>
          <p:cNvPr id="4" name="Pentagon 3">
            <a:extLst>
              <a:ext uri="{FF2B5EF4-FFF2-40B4-BE49-F238E27FC236}">
                <a16:creationId xmlns="" xmlns:a16="http://schemas.microsoft.com/office/drawing/2014/main" id="{37722299-9430-F940-8A87-7DD63760C5F2}"/>
              </a:ext>
            </a:extLst>
          </p:cNvPr>
          <p:cNvSpPr/>
          <p:nvPr/>
        </p:nvSpPr>
        <p:spPr>
          <a:xfrm>
            <a:off x="899593" y="1406067"/>
            <a:ext cx="1064102" cy="69114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675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314B6C-49D1-A34C-9E1E-BA27AF164CE4}"/>
              </a:ext>
            </a:extLst>
          </p:cNvPr>
          <p:cNvSpPr/>
          <p:nvPr/>
        </p:nvSpPr>
        <p:spPr>
          <a:xfrm>
            <a:off x="899591" y="2355726"/>
            <a:ext cx="4608513" cy="691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675"/>
          </a:p>
        </p:txBody>
      </p:sp>
      <p:sp>
        <p:nvSpPr>
          <p:cNvPr id="12" name="Pentagon 11">
            <a:extLst>
              <a:ext uri="{FF2B5EF4-FFF2-40B4-BE49-F238E27FC236}">
                <a16:creationId xmlns="" xmlns:a16="http://schemas.microsoft.com/office/drawing/2014/main" id="{74E70BCC-C6A9-4645-9CA3-8A062A8295D1}"/>
              </a:ext>
            </a:extLst>
          </p:cNvPr>
          <p:cNvSpPr/>
          <p:nvPr/>
        </p:nvSpPr>
        <p:spPr>
          <a:xfrm>
            <a:off x="899592" y="2355726"/>
            <a:ext cx="1064102" cy="69114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675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0A6E800-D880-1B40-9AB5-0A9D360BD49C}"/>
              </a:ext>
            </a:extLst>
          </p:cNvPr>
          <p:cNvSpPr txBox="1"/>
          <p:nvPr/>
        </p:nvSpPr>
        <p:spPr>
          <a:xfrm>
            <a:off x="1074255" y="1515035"/>
            <a:ext cx="505267" cy="47320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CR" sz="2475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9E3EDD6-A878-6C4B-A35E-8C5B00F04382}"/>
              </a:ext>
            </a:extLst>
          </p:cNvPr>
          <p:cNvSpPr txBox="1"/>
          <p:nvPr/>
        </p:nvSpPr>
        <p:spPr>
          <a:xfrm>
            <a:off x="1040590" y="2464694"/>
            <a:ext cx="572594" cy="47320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CR" sz="2475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B607329-DC4D-354E-8324-2A40B717B63A}"/>
              </a:ext>
            </a:extLst>
          </p:cNvPr>
          <p:cNvSpPr txBox="1"/>
          <p:nvPr/>
        </p:nvSpPr>
        <p:spPr>
          <a:xfrm>
            <a:off x="2132435" y="1612456"/>
            <a:ext cx="2690160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CR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Metodología  para la investigación</a:t>
            </a:r>
            <a:endParaRPr lang="es-CR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6ABCCD1-084F-CE45-A2A9-8583EF2FD44C}"/>
              </a:ext>
            </a:extLst>
          </p:cNvPr>
          <p:cNvSpPr txBox="1"/>
          <p:nvPr/>
        </p:nvSpPr>
        <p:spPr>
          <a:xfrm>
            <a:off x="2132435" y="2627235"/>
            <a:ext cx="2459157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CR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Estructura de textos científicos</a:t>
            </a:r>
            <a:endParaRPr lang="es-CR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C2C59CDF-44B9-408D-94DF-57D7F94F9348}"/>
              </a:ext>
            </a:extLst>
          </p:cNvPr>
          <p:cNvSpPr txBox="1"/>
          <p:nvPr/>
        </p:nvSpPr>
        <p:spPr>
          <a:xfrm>
            <a:off x="571500" y="180907"/>
            <a:ext cx="1745350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400" b="1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3571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">
            <a:extLst>
              <a:ext uri="{FF2B5EF4-FFF2-40B4-BE49-F238E27FC236}">
                <a16:creationId xmlns="" xmlns:a16="http://schemas.microsoft.com/office/drawing/2014/main" id="{3ECFDDBF-F7E1-1149-A8D7-8811E4089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6856"/>
            <a:ext cx="9144000" cy="1069062"/>
          </a:xfrm>
          <a:custGeom>
            <a:avLst/>
            <a:gdLst>
              <a:gd name="T0" fmla="*/ 16995 w 19569"/>
              <a:gd name="T1" fmla="*/ 2287 h 2288"/>
              <a:gd name="T2" fmla="*/ 15803 w 19569"/>
              <a:gd name="T3" fmla="*/ 1883 h 2288"/>
              <a:gd name="T4" fmla="*/ 14879 w 19569"/>
              <a:gd name="T5" fmla="*/ 1175 h 2288"/>
              <a:gd name="T6" fmla="*/ 14129 w 19569"/>
              <a:gd name="T7" fmla="*/ 905 h 2288"/>
              <a:gd name="T8" fmla="*/ 12761 w 19569"/>
              <a:gd name="T9" fmla="*/ 1685 h 2288"/>
              <a:gd name="T10" fmla="*/ 11233 w 19569"/>
              <a:gd name="T11" fmla="*/ 2263 h 2288"/>
              <a:gd name="T12" fmla="*/ 9706 w 19569"/>
              <a:gd name="T13" fmla="*/ 1685 h 2288"/>
              <a:gd name="T14" fmla="*/ 9230 w 19569"/>
              <a:gd name="T15" fmla="*/ 1257 h 2288"/>
              <a:gd name="T16" fmla="*/ 8336 w 19569"/>
              <a:gd name="T17" fmla="*/ 905 h 2288"/>
              <a:gd name="T18" fmla="*/ 6966 w 19569"/>
              <a:gd name="T19" fmla="*/ 1685 h 2288"/>
              <a:gd name="T20" fmla="*/ 5431 w 19569"/>
              <a:gd name="T21" fmla="*/ 2263 h 2288"/>
              <a:gd name="T22" fmla="*/ 4177 w 19569"/>
              <a:gd name="T23" fmla="*/ 1830 h 2288"/>
              <a:gd name="T24" fmla="*/ 3230 w 19569"/>
              <a:gd name="T25" fmla="*/ 1103 h 2288"/>
              <a:gd name="T26" fmla="*/ 0 w 19569"/>
              <a:gd name="T27" fmla="*/ 881 h 2288"/>
              <a:gd name="T28" fmla="*/ 2573 w 19569"/>
              <a:gd name="T29" fmla="*/ 0 h 2288"/>
              <a:gd name="T30" fmla="*/ 3766 w 19569"/>
              <a:gd name="T31" fmla="*/ 404 h 2288"/>
              <a:gd name="T32" fmla="*/ 4729 w 19569"/>
              <a:gd name="T33" fmla="*/ 1141 h 2288"/>
              <a:gd name="T34" fmla="*/ 4907 w 19569"/>
              <a:gd name="T35" fmla="*/ 1253 h 2288"/>
              <a:gd name="T36" fmla="*/ 5445 w 19569"/>
              <a:gd name="T37" fmla="*/ 1381 h 2288"/>
              <a:gd name="T38" fmla="*/ 6852 w 19569"/>
              <a:gd name="T39" fmla="*/ 602 h 2288"/>
              <a:gd name="T40" fmla="*/ 8332 w 19569"/>
              <a:gd name="T41" fmla="*/ 24 h 2288"/>
              <a:gd name="T42" fmla="*/ 8340 w 19569"/>
              <a:gd name="T43" fmla="*/ 24 h 2288"/>
              <a:gd name="T44" fmla="*/ 9818 w 19569"/>
              <a:gd name="T45" fmla="*/ 602 h 2288"/>
              <a:gd name="T46" fmla="*/ 10294 w 19569"/>
              <a:gd name="T47" fmla="*/ 1029 h 2288"/>
              <a:gd name="T48" fmla="*/ 11233 w 19569"/>
              <a:gd name="T49" fmla="*/ 1381 h 2288"/>
              <a:gd name="T50" fmla="*/ 11240 w 19569"/>
              <a:gd name="T51" fmla="*/ 1381 h 2288"/>
              <a:gd name="T52" fmla="*/ 12647 w 19569"/>
              <a:gd name="T53" fmla="*/ 602 h 2288"/>
              <a:gd name="T54" fmla="*/ 14127 w 19569"/>
              <a:gd name="T55" fmla="*/ 24 h 2288"/>
              <a:gd name="T56" fmla="*/ 14136 w 19569"/>
              <a:gd name="T57" fmla="*/ 24 h 2288"/>
              <a:gd name="T58" fmla="*/ 15391 w 19569"/>
              <a:gd name="T59" fmla="*/ 457 h 2288"/>
              <a:gd name="T60" fmla="*/ 16339 w 19569"/>
              <a:gd name="T61" fmla="*/ 1183 h 2288"/>
              <a:gd name="T62" fmla="*/ 19568 w 19569"/>
              <a:gd name="T63" fmla="*/ 1405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569" h="2288">
                <a:moveTo>
                  <a:pt x="19568" y="2287"/>
                </a:moveTo>
                <a:lnTo>
                  <a:pt x="16995" y="2287"/>
                </a:lnTo>
                <a:lnTo>
                  <a:pt x="16995" y="2287"/>
                </a:lnTo>
                <a:cubicBezTo>
                  <a:pt x="16565" y="2287"/>
                  <a:pt x="16145" y="2145"/>
                  <a:pt x="15803" y="1883"/>
                </a:cubicBezTo>
                <a:lnTo>
                  <a:pt x="14879" y="1175"/>
                </a:lnTo>
                <a:lnTo>
                  <a:pt x="14879" y="1175"/>
                </a:lnTo>
                <a:cubicBezTo>
                  <a:pt x="14664" y="1010"/>
                  <a:pt x="14408" y="911"/>
                  <a:pt x="14129" y="905"/>
                </a:cubicBezTo>
                <a:lnTo>
                  <a:pt x="14129" y="905"/>
                </a:lnTo>
                <a:cubicBezTo>
                  <a:pt x="13801" y="910"/>
                  <a:pt x="13483" y="1035"/>
                  <a:pt x="13236" y="1257"/>
                </a:cubicBezTo>
                <a:lnTo>
                  <a:pt x="12761" y="1685"/>
                </a:lnTo>
                <a:lnTo>
                  <a:pt x="12761" y="1685"/>
                </a:lnTo>
                <a:cubicBezTo>
                  <a:pt x="12338" y="2065"/>
                  <a:pt x="11796" y="2271"/>
                  <a:pt x="11233" y="2263"/>
                </a:cubicBezTo>
                <a:lnTo>
                  <a:pt x="11233" y="2263"/>
                </a:lnTo>
                <a:cubicBezTo>
                  <a:pt x="10669" y="2270"/>
                  <a:pt x="10127" y="2065"/>
                  <a:pt x="9706" y="1685"/>
                </a:cubicBezTo>
                <a:lnTo>
                  <a:pt x="9230" y="1257"/>
                </a:lnTo>
                <a:lnTo>
                  <a:pt x="9230" y="1257"/>
                </a:lnTo>
                <a:cubicBezTo>
                  <a:pt x="8983" y="1035"/>
                  <a:pt x="8665" y="910"/>
                  <a:pt x="8336" y="905"/>
                </a:cubicBezTo>
                <a:lnTo>
                  <a:pt x="8336" y="905"/>
                </a:lnTo>
                <a:cubicBezTo>
                  <a:pt x="8006" y="910"/>
                  <a:pt x="7689" y="1035"/>
                  <a:pt x="7441" y="1257"/>
                </a:cubicBezTo>
                <a:lnTo>
                  <a:pt x="6966" y="1685"/>
                </a:lnTo>
                <a:lnTo>
                  <a:pt x="6966" y="1685"/>
                </a:lnTo>
                <a:cubicBezTo>
                  <a:pt x="6542" y="2067"/>
                  <a:pt x="5997" y="2272"/>
                  <a:pt x="5431" y="2263"/>
                </a:cubicBezTo>
                <a:lnTo>
                  <a:pt x="5431" y="2263"/>
                </a:lnTo>
                <a:cubicBezTo>
                  <a:pt x="4987" y="2255"/>
                  <a:pt x="4550" y="2116"/>
                  <a:pt x="4177" y="1830"/>
                </a:cubicBezTo>
                <a:lnTo>
                  <a:pt x="3230" y="1103"/>
                </a:lnTo>
                <a:lnTo>
                  <a:pt x="3230" y="1103"/>
                </a:lnTo>
                <a:cubicBezTo>
                  <a:pt x="3042" y="960"/>
                  <a:pt x="2809" y="881"/>
                  <a:pt x="2573" y="881"/>
                </a:cubicBezTo>
                <a:lnTo>
                  <a:pt x="0" y="881"/>
                </a:lnTo>
                <a:lnTo>
                  <a:pt x="0" y="0"/>
                </a:lnTo>
                <a:lnTo>
                  <a:pt x="2573" y="0"/>
                </a:lnTo>
                <a:lnTo>
                  <a:pt x="2573" y="0"/>
                </a:lnTo>
                <a:cubicBezTo>
                  <a:pt x="3002" y="0"/>
                  <a:pt x="3426" y="144"/>
                  <a:pt x="3766" y="404"/>
                </a:cubicBezTo>
                <a:lnTo>
                  <a:pt x="4729" y="1141"/>
                </a:lnTo>
                <a:lnTo>
                  <a:pt x="4729" y="1141"/>
                </a:lnTo>
                <a:cubicBezTo>
                  <a:pt x="4785" y="1185"/>
                  <a:pt x="4843" y="1223"/>
                  <a:pt x="4907" y="1253"/>
                </a:cubicBezTo>
                <a:lnTo>
                  <a:pt x="4907" y="1253"/>
                </a:lnTo>
                <a:cubicBezTo>
                  <a:pt x="5074" y="1334"/>
                  <a:pt x="5258" y="1378"/>
                  <a:pt x="5445" y="1381"/>
                </a:cubicBezTo>
                <a:lnTo>
                  <a:pt x="5445" y="1381"/>
                </a:lnTo>
                <a:cubicBezTo>
                  <a:pt x="5788" y="1387"/>
                  <a:pt x="6118" y="1261"/>
                  <a:pt x="6377" y="1029"/>
                </a:cubicBezTo>
                <a:lnTo>
                  <a:pt x="6852" y="602"/>
                </a:lnTo>
                <a:lnTo>
                  <a:pt x="6852" y="602"/>
                </a:lnTo>
                <a:cubicBezTo>
                  <a:pt x="7261" y="235"/>
                  <a:pt x="7786" y="30"/>
                  <a:pt x="8332" y="24"/>
                </a:cubicBezTo>
                <a:lnTo>
                  <a:pt x="8336" y="24"/>
                </a:lnTo>
                <a:lnTo>
                  <a:pt x="8340" y="24"/>
                </a:lnTo>
                <a:lnTo>
                  <a:pt x="8340" y="24"/>
                </a:lnTo>
                <a:cubicBezTo>
                  <a:pt x="8885" y="30"/>
                  <a:pt x="9411" y="235"/>
                  <a:pt x="9818" y="602"/>
                </a:cubicBezTo>
                <a:lnTo>
                  <a:pt x="10294" y="1029"/>
                </a:lnTo>
                <a:lnTo>
                  <a:pt x="10294" y="1029"/>
                </a:lnTo>
                <a:cubicBezTo>
                  <a:pt x="10552" y="1261"/>
                  <a:pt x="10883" y="1386"/>
                  <a:pt x="11225" y="1381"/>
                </a:cubicBezTo>
                <a:lnTo>
                  <a:pt x="11233" y="1381"/>
                </a:lnTo>
                <a:lnTo>
                  <a:pt x="11240" y="1381"/>
                </a:lnTo>
                <a:lnTo>
                  <a:pt x="11240" y="1381"/>
                </a:lnTo>
                <a:cubicBezTo>
                  <a:pt x="11583" y="1387"/>
                  <a:pt x="11913" y="1261"/>
                  <a:pt x="12171" y="1029"/>
                </a:cubicBezTo>
                <a:lnTo>
                  <a:pt x="12647" y="602"/>
                </a:lnTo>
                <a:lnTo>
                  <a:pt x="12647" y="602"/>
                </a:lnTo>
                <a:cubicBezTo>
                  <a:pt x="13055" y="235"/>
                  <a:pt x="13581" y="30"/>
                  <a:pt x="14127" y="24"/>
                </a:cubicBezTo>
                <a:lnTo>
                  <a:pt x="14132" y="24"/>
                </a:lnTo>
                <a:lnTo>
                  <a:pt x="14136" y="24"/>
                </a:lnTo>
                <a:lnTo>
                  <a:pt x="14136" y="24"/>
                </a:lnTo>
                <a:cubicBezTo>
                  <a:pt x="14581" y="31"/>
                  <a:pt x="15018" y="171"/>
                  <a:pt x="15391" y="457"/>
                </a:cubicBezTo>
                <a:lnTo>
                  <a:pt x="16339" y="1183"/>
                </a:lnTo>
                <a:lnTo>
                  <a:pt x="16339" y="1183"/>
                </a:lnTo>
                <a:cubicBezTo>
                  <a:pt x="16526" y="1326"/>
                  <a:pt x="16759" y="1405"/>
                  <a:pt x="16995" y="1405"/>
                </a:cubicBezTo>
                <a:lnTo>
                  <a:pt x="19568" y="1405"/>
                </a:lnTo>
                <a:lnTo>
                  <a:pt x="19568" y="2287"/>
                </a:lnTo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="" xmlns:a16="http://schemas.microsoft.com/office/drawing/2014/main" id="{D8CD9748-FE23-2042-8C5B-33A40991B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59514"/>
            <a:ext cx="9144000" cy="1021686"/>
          </a:xfrm>
          <a:custGeom>
            <a:avLst/>
            <a:gdLst>
              <a:gd name="T0" fmla="*/ 16995 w 19569"/>
              <a:gd name="T1" fmla="*/ 2187 h 2188"/>
              <a:gd name="T2" fmla="*/ 15833 w 19569"/>
              <a:gd name="T3" fmla="*/ 1793 h 2188"/>
              <a:gd name="T4" fmla="*/ 14890 w 19569"/>
              <a:gd name="T5" fmla="*/ 1070 h 2188"/>
              <a:gd name="T6" fmla="*/ 14129 w 19569"/>
              <a:gd name="T7" fmla="*/ 805 h 2188"/>
              <a:gd name="T8" fmla="*/ 12728 w 19569"/>
              <a:gd name="T9" fmla="*/ 1597 h 2188"/>
              <a:gd name="T10" fmla="*/ 11233 w 19569"/>
              <a:gd name="T11" fmla="*/ 2162 h 2188"/>
              <a:gd name="T12" fmla="*/ 9739 w 19569"/>
              <a:gd name="T13" fmla="*/ 1597 h 2188"/>
              <a:gd name="T14" fmla="*/ 9263 w 19569"/>
              <a:gd name="T15" fmla="*/ 1170 h 2188"/>
              <a:gd name="T16" fmla="*/ 8336 w 19569"/>
              <a:gd name="T17" fmla="*/ 805 h 2188"/>
              <a:gd name="T18" fmla="*/ 6933 w 19569"/>
              <a:gd name="T19" fmla="*/ 1597 h 2188"/>
              <a:gd name="T20" fmla="*/ 5432 w 19569"/>
              <a:gd name="T21" fmla="*/ 2162 h 2188"/>
              <a:gd name="T22" fmla="*/ 4202 w 19569"/>
              <a:gd name="T23" fmla="*/ 1736 h 2188"/>
              <a:gd name="T24" fmla="*/ 3260 w 19569"/>
              <a:gd name="T25" fmla="*/ 1014 h 2188"/>
              <a:gd name="T26" fmla="*/ 0 w 19569"/>
              <a:gd name="T27" fmla="*/ 781 h 2188"/>
              <a:gd name="T28" fmla="*/ 2573 w 19569"/>
              <a:gd name="T29" fmla="*/ 0 h 2188"/>
              <a:gd name="T30" fmla="*/ 3735 w 19569"/>
              <a:gd name="T31" fmla="*/ 394 h 2188"/>
              <a:gd name="T32" fmla="*/ 4703 w 19569"/>
              <a:gd name="T33" fmla="*/ 1135 h 2188"/>
              <a:gd name="T34" fmla="*/ 4870 w 19569"/>
              <a:gd name="T35" fmla="*/ 1241 h 2188"/>
              <a:gd name="T36" fmla="*/ 5444 w 19569"/>
              <a:gd name="T37" fmla="*/ 1381 h 2188"/>
              <a:gd name="T38" fmla="*/ 6885 w 19569"/>
              <a:gd name="T39" fmla="*/ 590 h 2188"/>
              <a:gd name="T40" fmla="*/ 8332 w 19569"/>
              <a:gd name="T41" fmla="*/ 25 h 2188"/>
              <a:gd name="T42" fmla="*/ 8339 w 19569"/>
              <a:gd name="T43" fmla="*/ 25 h 2188"/>
              <a:gd name="T44" fmla="*/ 9786 w 19569"/>
              <a:gd name="T45" fmla="*/ 590 h 2188"/>
              <a:gd name="T46" fmla="*/ 10260 w 19569"/>
              <a:gd name="T47" fmla="*/ 1016 h 2188"/>
              <a:gd name="T48" fmla="*/ 11233 w 19569"/>
              <a:gd name="T49" fmla="*/ 1381 h 2188"/>
              <a:gd name="T50" fmla="*/ 11239 w 19569"/>
              <a:gd name="T51" fmla="*/ 1381 h 2188"/>
              <a:gd name="T52" fmla="*/ 11262 w 19569"/>
              <a:gd name="T53" fmla="*/ 1381 h 2188"/>
              <a:gd name="T54" fmla="*/ 12680 w 19569"/>
              <a:gd name="T55" fmla="*/ 590 h 2188"/>
              <a:gd name="T56" fmla="*/ 14127 w 19569"/>
              <a:gd name="T57" fmla="*/ 25 h 2188"/>
              <a:gd name="T58" fmla="*/ 14137 w 19569"/>
              <a:gd name="T59" fmla="*/ 25 h 2188"/>
              <a:gd name="T60" fmla="*/ 15367 w 19569"/>
              <a:gd name="T61" fmla="*/ 452 h 2188"/>
              <a:gd name="T62" fmla="*/ 16308 w 19569"/>
              <a:gd name="T63" fmla="*/ 1172 h 2188"/>
              <a:gd name="T64" fmla="*/ 19568 w 19569"/>
              <a:gd name="T65" fmla="*/ 1405 h 2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569" h="2188">
                <a:moveTo>
                  <a:pt x="19568" y="2187"/>
                </a:moveTo>
                <a:lnTo>
                  <a:pt x="16995" y="2187"/>
                </a:lnTo>
                <a:lnTo>
                  <a:pt x="16995" y="2187"/>
                </a:lnTo>
                <a:cubicBezTo>
                  <a:pt x="16575" y="2187"/>
                  <a:pt x="16167" y="2049"/>
                  <a:pt x="15833" y="1793"/>
                </a:cubicBezTo>
                <a:lnTo>
                  <a:pt x="14890" y="1070"/>
                </a:lnTo>
                <a:lnTo>
                  <a:pt x="14890" y="1070"/>
                </a:lnTo>
                <a:cubicBezTo>
                  <a:pt x="14658" y="892"/>
                  <a:pt x="14401" y="811"/>
                  <a:pt x="14129" y="805"/>
                </a:cubicBezTo>
                <a:lnTo>
                  <a:pt x="14129" y="805"/>
                </a:lnTo>
                <a:cubicBezTo>
                  <a:pt x="13788" y="810"/>
                  <a:pt x="13459" y="939"/>
                  <a:pt x="13203" y="1170"/>
                </a:cubicBezTo>
                <a:lnTo>
                  <a:pt x="12728" y="1597"/>
                </a:lnTo>
                <a:lnTo>
                  <a:pt x="12728" y="1597"/>
                </a:lnTo>
                <a:cubicBezTo>
                  <a:pt x="12314" y="1970"/>
                  <a:pt x="11783" y="2170"/>
                  <a:pt x="11233" y="2162"/>
                </a:cubicBezTo>
                <a:lnTo>
                  <a:pt x="11233" y="2162"/>
                </a:lnTo>
                <a:cubicBezTo>
                  <a:pt x="10682" y="2170"/>
                  <a:pt x="10151" y="1970"/>
                  <a:pt x="9739" y="1597"/>
                </a:cubicBezTo>
                <a:lnTo>
                  <a:pt x="9263" y="1170"/>
                </a:lnTo>
                <a:lnTo>
                  <a:pt x="9263" y="1170"/>
                </a:lnTo>
                <a:cubicBezTo>
                  <a:pt x="9007" y="939"/>
                  <a:pt x="8677" y="810"/>
                  <a:pt x="8336" y="805"/>
                </a:cubicBezTo>
                <a:lnTo>
                  <a:pt x="8336" y="805"/>
                </a:lnTo>
                <a:cubicBezTo>
                  <a:pt x="7994" y="810"/>
                  <a:pt x="7665" y="939"/>
                  <a:pt x="7408" y="1170"/>
                </a:cubicBezTo>
                <a:lnTo>
                  <a:pt x="6933" y="1597"/>
                </a:lnTo>
                <a:lnTo>
                  <a:pt x="6933" y="1597"/>
                </a:lnTo>
                <a:cubicBezTo>
                  <a:pt x="6518" y="1971"/>
                  <a:pt x="5984" y="2172"/>
                  <a:pt x="5432" y="2162"/>
                </a:cubicBezTo>
                <a:lnTo>
                  <a:pt x="5432" y="2162"/>
                </a:lnTo>
                <a:cubicBezTo>
                  <a:pt x="4998" y="2155"/>
                  <a:pt x="4574" y="2021"/>
                  <a:pt x="4202" y="1736"/>
                </a:cubicBezTo>
                <a:lnTo>
                  <a:pt x="3260" y="1014"/>
                </a:lnTo>
                <a:lnTo>
                  <a:pt x="3260" y="1014"/>
                </a:lnTo>
                <a:cubicBezTo>
                  <a:pt x="3063" y="863"/>
                  <a:pt x="2821" y="781"/>
                  <a:pt x="2573" y="781"/>
                </a:cubicBezTo>
                <a:lnTo>
                  <a:pt x="0" y="781"/>
                </a:lnTo>
                <a:lnTo>
                  <a:pt x="0" y="0"/>
                </a:lnTo>
                <a:lnTo>
                  <a:pt x="2573" y="0"/>
                </a:lnTo>
                <a:lnTo>
                  <a:pt x="2573" y="0"/>
                </a:lnTo>
                <a:cubicBezTo>
                  <a:pt x="2991" y="0"/>
                  <a:pt x="3404" y="140"/>
                  <a:pt x="3735" y="394"/>
                </a:cubicBezTo>
                <a:lnTo>
                  <a:pt x="4703" y="1135"/>
                </a:lnTo>
                <a:lnTo>
                  <a:pt x="4703" y="1135"/>
                </a:lnTo>
                <a:cubicBezTo>
                  <a:pt x="4755" y="1175"/>
                  <a:pt x="4811" y="1211"/>
                  <a:pt x="4870" y="1241"/>
                </a:cubicBezTo>
                <a:lnTo>
                  <a:pt x="4870" y="1241"/>
                </a:lnTo>
                <a:cubicBezTo>
                  <a:pt x="5048" y="1329"/>
                  <a:pt x="5244" y="1378"/>
                  <a:pt x="5444" y="1381"/>
                </a:cubicBezTo>
                <a:lnTo>
                  <a:pt x="5444" y="1381"/>
                </a:lnTo>
                <a:cubicBezTo>
                  <a:pt x="5799" y="1386"/>
                  <a:pt x="6142" y="1257"/>
                  <a:pt x="6410" y="1016"/>
                </a:cubicBezTo>
                <a:lnTo>
                  <a:pt x="6885" y="590"/>
                </a:lnTo>
                <a:lnTo>
                  <a:pt x="6885" y="590"/>
                </a:lnTo>
                <a:cubicBezTo>
                  <a:pt x="7285" y="230"/>
                  <a:pt x="7799" y="29"/>
                  <a:pt x="8332" y="25"/>
                </a:cubicBezTo>
                <a:lnTo>
                  <a:pt x="8336" y="25"/>
                </a:lnTo>
                <a:lnTo>
                  <a:pt x="8339" y="25"/>
                </a:lnTo>
                <a:lnTo>
                  <a:pt x="8339" y="25"/>
                </a:lnTo>
                <a:cubicBezTo>
                  <a:pt x="8873" y="29"/>
                  <a:pt x="9387" y="230"/>
                  <a:pt x="9786" y="590"/>
                </a:cubicBezTo>
                <a:lnTo>
                  <a:pt x="10260" y="1016"/>
                </a:lnTo>
                <a:lnTo>
                  <a:pt x="10260" y="1016"/>
                </a:lnTo>
                <a:cubicBezTo>
                  <a:pt x="10528" y="1257"/>
                  <a:pt x="10872" y="1386"/>
                  <a:pt x="11226" y="1381"/>
                </a:cubicBezTo>
                <a:lnTo>
                  <a:pt x="11233" y="1381"/>
                </a:lnTo>
                <a:lnTo>
                  <a:pt x="11239" y="1381"/>
                </a:lnTo>
                <a:lnTo>
                  <a:pt x="11239" y="1381"/>
                </a:lnTo>
                <a:cubicBezTo>
                  <a:pt x="11246" y="1381"/>
                  <a:pt x="11254" y="1381"/>
                  <a:pt x="11262" y="1381"/>
                </a:cubicBezTo>
                <a:lnTo>
                  <a:pt x="11262" y="1381"/>
                </a:lnTo>
                <a:cubicBezTo>
                  <a:pt x="11609" y="1381"/>
                  <a:pt x="11943" y="1252"/>
                  <a:pt x="12205" y="1016"/>
                </a:cubicBezTo>
                <a:lnTo>
                  <a:pt x="12680" y="590"/>
                </a:lnTo>
                <a:lnTo>
                  <a:pt x="12680" y="590"/>
                </a:lnTo>
                <a:cubicBezTo>
                  <a:pt x="13080" y="230"/>
                  <a:pt x="13593" y="29"/>
                  <a:pt x="14127" y="25"/>
                </a:cubicBezTo>
                <a:lnTo>
                  <a:pt x="14132" y="25"/>
                </a:lnTo>
                <a:lnTo>
                  <a:pt x="14137" y="25"/>
                </a:lnTo>
                <a:lnTo>
                  <a:pt x="14137" y="25"/>
                </a:lnTo>
                <a:cubicBezTo>
                  <a:pt x="14566" y="32"/>
                  <a:pt x="14992" y="164"/>
                  <a:pt x="15367" y="452"/>
                </a:cubicBezTo>
                <a:lnTo>
                  <a:pt x="16308" y="1172"/>
                </a:lnTo>
                <a:lnTo>
                  <a:pt x="16308" y="1172"/>
                </a:lnTo>
                <a:cubicBezTo>
                  <a:pt x="16505" y="1322"/>
                  <a:pt x="16748" y="1405"/>
                  <a:pt x="16995" y="1405"/>
                </a:cubicBezTo>
                <a:lnTo>
                  <a:pt x="19568" y="1405"/>
                </a:lnTo>
                <a:lnTo>
                  <a:pt x="19568" y="2187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="" xmlns:a16="http://schemas.microsoft.com/office/drawing/2014/main" id="{4DF4C365-1807-B94D-9CB4-FF8B50130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3933"/>
            <a:ext cx="9144000" cy="994908"/>
          </a:xfrm>
          <a:custGeom>
            <a:avLst/>
            <a:gdLst>
              <a:gd name="T0" fmla="*/ 16995 w 19569"/>
              <a:gd name="T1" fmla="*/ 2127 h 2128"/>
              <a:gd name="T2" fmla="*/ 15851 w 19569"/>
              <a:gd name="T3" fmla="*/ 1739 h 2128"/>
              <a:gd name="T4" fmla="*/ 14904 w 19569"/>
              <a:gd name="T5" fmla="*/ 1013 h 2128"/>
              <a:gd name="T6" fmla="*/ 14129 w 19569"/>
              <a:gd name="T7" fmla="*/ 745 h 2128"/>
              <a:gd name="T8" fmla="*/ 12707 w 19569"/>
              <a:gd name="T9" fmla="*/ 1545 h 2128"/>
              <a:gd name="T10" fmla="*/ 11233 w 19569"/>
              <a:gd name="T11" fmla="*/ 2102 h 2128"/>
              <a:gd name="T12" fmla="*/ 9759 w 19569"/>
              <a:gd name="T13" fmla="*/ 1545 h 2128"/>
              <a:gd name="T14" fmla="*/ 9284 w 19569"/>
              <a:gd name="T15" fmla="*/ 1118 h 2128"/>
              <a:gd name="T16" fmla="*/ 8336 w 19569"/>
              <a:gd name="T17" fmla="*/ 745 h 2128"/>
              <a:gd name="T18" fmla="*/ 6912 w 19569"/>
              <a:gd name="T19" fmla="*/ 1545 h 2128"/>
              <a:gd name="T20" fmla="*/ 5432 w 19569"/>
              <a:gd name="T21" fmla="*/ 2102 h 2128"/>
              <a:gd name="T22" fmla="*/ 4216 w 19569"/>
              <a:gd name="T23" fmla="*/ 1678 h 2128"/>
              <a:gd name="T24" fmla="*/ 3279 w 19569"/>
              <a:gd name="T25" fmla="*/ 960 h 2128"/>
              <a:gd name="T26" fmla="*/ 0 w 19569"/>
              <a:gd name="T27" fmla="*/ 720 h 2128"/>
              <a:gd name="T28" fmla="*/ 2573 w 19569"/>
              <a:gd name="T29" fmla="*/ 0 h 2128"/>
              <a:gd name="T30" fmla="*/ 3717 w 19569"/>
              <a:gd name="T31" fmla="*/ 388 h 2128"/>
              <a:gd name="T32" fmla="*/ 4687 w 19569"/>
              <a:gd name="T33" fmla="*/ 1130 h 2128"/>
              <a:gd name="T34" fmla="*/ 4853 w 19569"/>
              <a:gd name="T35" fmla="*/ 1236 h 2128"/>
              <a:gd name="T36" fmla="*/ 5444 w 19569"/>
              <a:gd name="T37" fmla="*/ 1381 h 2128"/>
              <a:gd name="T38" fmla="*/ 6906 w 19569"/>
              <a:gd name="T39" fmla="*/ 582 h 2128"/>
              <a:gd name="T40" fmla="*/ 8332 w 19569"/>
              <a:gd name="T41" fmla="*/ 25 h 2128"/>
              <a:gd name="T42" fmla="*/ 8339 w 19569"/>
              <a:gd name="T43" fmla="*/ 25 h 2128"/>
              <a:gd name="T44" fmla="*/ 9766 w 19569"/>
              <a:gd name="T45" fmla="*/ 582 h 2128"/>
              <a:gd name="T46" fmla="*/ 10240 w 19569"/>
              <a:gd name="T47" fmla="*/ 1009 h 2128"/>
              <a:gd name="T48" fmla="*/ 11233 w 19569"/>
              <a:gd name="T49" fmla="*/ 1381 h 2128"/>
              <a:gd name="T50" fmla="*/ 11239 w 19569"/>
              <a:gd name="T51" fmla="*/ 1381 h 2128"/>
              <a:gd name="T52" fmla="*/ 12700 w 19569"/>
              <a:gd name="T53" fmla="*/ 582 h 2128"/>
              <a:gd name="T54" fmla="*/ 14127 w 19569"/>
              <a:gd name="T55" fmla="*/ 25 h 2128"/>
              <a:gd name="T56" fmla="*/ 14138 w 19569"/>
              <a:gd name="T57" fmla="*/ 25 h 2128"/>
              <a:gd name="T58" fmla="*/ 15354 w 19569"/>
              <a:gd name="T59" fmla="*/ 450 h 2128"/>
              <a:gd name="T60" fmla="*/ 16290 w 19569"/>
              <a:gd name="T61" fmla="*/ 1166 h 2128"/>
              <a:gd name="T62" fmla="*/ 19568 w 19569"/>
              <a:gd name="T63" fmla="*/ 1406 h 2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569" h="2128">
                <a:moveTo>
                  <a:pt x="19568" y="2127"/>
                </a:moveTo>
                <a:lnTo>
                  <a:pt x="16995" y="2127"/>
                </a:lnTo>
                <a:lnTo>
                  <a:pt x="16995" y="2127"/>
                </a:lnTo>
                <a:cubicBezTo>
                  <a:pt x="16582" y="2127"/>
                  <a:pt x="16180" y="1991"/>
                  <a:pt x="15851" y="1739"/>
                </a:cubicBezTo>
                <a:lnTo>
                  <a:pt x="14904" y="1013"/>
                </a:lnTo>
                <a:lnTo>
                  <a:pt x="14904" y="1013"/>
                </a:lnTo>
                <a:cubicBezTo>
                  <a:pt x="14673" y="835"/>
                  <a:pt x="14407" y="751"/>
                  <a:pt x="14129" y="745"/>
                </a:cubicBezTo>
                <a:lnTo>
                  <a:pt x="14129" y="745"/>
                </a:lnTo>
                <a:cubicBezTo>
                  <a:pt x="13781" y="750"/>
                  <a:pt x="13445" y="882"/>
                  <a:pt x="13183" y="1118"/>
                </a:cubicBezTo>
                <a:lnTo>
                  <a:pt x="12707" y="1545"/>
                </a:lnTo>
                <a:lnTo>
                  <a:pt x="12707" y="1545"/>
                </a:lnTo>
                <a:cubicBezTo>
                  <a:pt x="12299" y="1912"/>
                  <a:pt x="11776" y="2110"/>
                  <a:pt x="11233" y="2102"/>
                </a:cubicBezTo>
                <a:lnTo>
                  <a:pt x="11233" y="2102"/>
                </a:lnTo>
                <a:cubicBezTo>
                  <a:pt x="10689" y="2110"/>
                  <a:pt x="10166" y="1912"/>
                  <a:pt x="9759" y="1545"/>
                </a:cubicBezTo>
                <a:lnTo>
                  <a:pt x="9284" y="1118"/>
                </a:lnTo>
                <a:lnTo>
                  <a:pt x="9284" y="1118"/>
                </a:lnTo>
                <a:cubicBezTo>
                  <a:pt x="9021" y="882"/>
                  <a:pt x="8685" y="750"/>
                  <a:pt x="8336" y="745"/>
                </a:cubicBezTo>
                <a:lnTo>
                  <a:pt x="8336" y="745"/>
                </a:lnTo>
                <a:cubicBezTo>
                  <a:pt x="7987" y="750"/>
                  <a:pt x="7651" y="882"/>
                  <a:pt x="7388" y="1118"/>
                </a:cubicBezTo>
                <a:lnTo>
                  <a:pt x="6912" y="1545"/>
                </a:lnTo>
                <a:lnTo>
                  <a:pt x="6912" y="1545"/>
                </a:lnTo>
                <a:cubicBezTo>
                  <a:pt x="6503" y="1913"/>
                  <a:pt x="5977" y="2112"/>
                  <a:pt x="5432" y="2102"/>
                </a:cubicBezTo>
                <a:lnTo>
                  <a:pt x="5432" y="2102"/>
                </a:lnTo>
                <a:cubicBezTo>
                  <a:pt x="4996" y="2095"/>
                  <a:pt x="4582" y="1959"/>
                  <a:pt x="4216" y="1678"/>
                </a:cubicBezTo>
                <a:lnTo>
                  <a:pt x="3279" y="960"/>
                </a:lnTo>
                <a:lnTo>
                  <a:pt x="3279" y="960"/>
                </a:lnTo>
                <a:cubicBezTo>
                  <a:pt x="3077" y="805"/>
                  <a:pt x="2826" y="720"/>
                  <a:pt x="2573" y="720"/>
                </a:cubicBezTo>
                <a:lnTo>
                  <a:pt x="0" y="720"/>
                </a:lnTo>
                <a:lnTo>
                  <a:pt x="0" y="0"/>
                </a:lnTo>
                <a:lnTo>
                  <a:pt x="2573" y="0"/>
                </a:lnTo>
                <a:lnTo>
                  <a:pt x="2573" y="0"/>
                </a:lnTo>
                <a:cubicBezTo>
                  <a:pt x="2984" y="0"/>
                  <a:pt x="3391" y="137"/>
                  <a:pt x="3717" y="388"/>
                </a:cubicBezTo>
                <a:lnTo>
                  <a:pt x="4687" y="1130"/>
                </a:lnTo>
                <a:lnTo>
                  <a:pt x="4687" y="1130"/>
                </a:lnTo>
                <a:cubicBezTo>
                  <a:pt x="4739" y="1170"/>
                  <a:pt x="4794" y="1207"/>
                  <a:pt x="4853" y="1236"/>
                </a:cubicBezTo>
                <a:lnTo>
                  <a:pt x="4853" y="1236"/>
                </a:lnTo>
                <a:cubicBezTo>
                  <a:pt x="5036" y="1328"/>
                  <a:pt x="5238" y="1378"/>
                  <a:pt x="5444" y="1381"/>
                </a:cubicBezTo>
                <a:lnTo>
                  <a:pt x="5444" y="1381"/>
                </a:lnTo>
                <a:cubicBezTo>
                  <a:pt x="5807" y="1386"/>
                  <a:pt x="6157" y="1255"/>
                  <a:pt x="6430" y="1009"/>
                </a:cubicBezTo>
                <a:lnTo>
                  <a:pt x="6906" y="582"/>
                </a:lnTo>
                <a:lnTo>
                  <a:pt x="6906" y="582"/>
                </a:lnTo>
                <a:cubicBezTo>
                  <a:pt x="7300" y="227"/>
                  <a:pt x="7806" y="29"/>
                  <a:pt x="8332" y="25"/>
                </a:cubicBezTo>
                <a:lnTo>
                  <a:pt x="8336" y="25"/>
                </a:lnTo>
                <a:lnTo>
                  <a:pt x="8339" y="25"/>
                </a:lnTo>
                <a:lnTo>
                  <a:pt x="8339" y="25"/>
                </a:lnTo>
                <a:cubicBezTo>
                  <a:pt x="8865" y="29"/>
                  <a:pt x="9372" y="227"/>
                  <a:pt x="9766" y="582"/>
                </a:cubicBezTo>
                <a:lnTo>
                  <a:pt x="10240" y="1009"/>
                </a:lnTo>
                <a:lnTo>
                  <a:pt x="10240" y="1009"/>
                </a:lnTo>
                <a:cubicBezTo>
                  <a:pt x="10514" y="1255"/>
                  <a:pt x="10865" y="1386"/>
                  <a:pt x="11227" y="1381"/>
                </a:cubicBezTo>
                <a:lnTo>
                  <a:pt x="11233" y="1381"/>
                </a:lnTo>
                <a:lnTo>
                  <a:pt x="11239" y="1381"/>
                </a:lnTo>
                <a:lnTo>
                  <a:pt x="11239" y="1381"/>
                </a:lnTo>
                <a:cubicBezTo>
                  <a:pt x="11600" y="1386"/>
                  <a:pt x="11952" y="1255"/>
                  <a:pt x="12225" y="1009"/>
                </a:cubicBezTo>
                <a:lnTo>
                  <a:pt x="12700" y="582"/>
                </a:lnTo>
                <a:lnTo>
                  <a:pt x="12700" y="582"/>
                </a:lnTo>
                <a:cubicBezTo>
                  <a:pt x="13095" y="227"/>
                  <a:pt x="13601" y="29"/>
                  <a:pt x="14127" y="25"/>
                </a:cubicBezTo>
                <a:lnTo>
                  <a:pt x="14132" y="25"/>
                </a:lnTo>
                <a:lnTo>
                  <a:pt x="14138" y="25"/>
                </a:lnTo>
                <a:lnTo>
                  <a:pt x="14138" y="25"/>
                </a:lnTo>
                <a:cubicBezTo>
                  <a:pt x="14585" y="32"/>
                  <a:pt x="14995" y="175"/>
                  <a:pt x="15354" y="450"/>
                </a:cubicBezTo>
                <a:lnTo>
                  <a:pt x="16290" y="1166"/>
                </a:lnTo>
                <a:lnTo>
                  <a:pt x="16290" y="1166"/>
                </a:lnTo>
                <a:cubicBezTo>
                  <a:pt x="16492" y="1321"/>
                  <a:pt x="16741" y="1406"/>
                  <a:pt x="16995" y="1406"/>
                </a:cubicBezTo>
                <a:lnTo>
                  <a:pt x="19568" y="1406"/>
                </a:lnTo>
                <a:lnTo>
                  <a:pt x="19568" y="2127"/>
                </a:lnTo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020F8BC6-6BD3-A04F-8632-F9346C4F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528" y="2435729"/>
            <a:ext cx="207633" cy="207578"/>
          </a:xfrm>
          <a:custGeom>
            <a:avLst/>
            <a:gdLst>
              <a:gd name="connsiteX0" fmla="*/ 143687 w 290259"/>
              <a:gd name="connsiteY0" fmla="*/ 54724 h 290258"/>
              <a:gd name="connsiteX1" fmla="*/ 235528 w 290259"/>
              <a:gd name="connsiteY1" fmla="*/ 145910 h 290258"/>
              <a:gd name="connsiteX2" fmla="*/ 143687 w 290259"/>
              <a:gd name="connsiteY2" fmla="*/ 238407 h 290258"/>
              <a:gd name="connsiteX3" fmla="*/ 51845 w 290259"/>
              <a:gd name="connsiteY3" fmla="*/ 145910 h 290258"/>
              <a:gd name="connsiteX4" fmla="*/ 143687 w 290259"/>
              <a:gd name="connsiteY4" fmla="*/ 54724 h 290258"/>
              <a:gd name="connsiteX5" fmla="*/ 144803 w 290259"/>
              <a:gd name="connsiteY5" fmla="*/ 22177 h 290258"/>
              <a:gd name="connsiteX6" fmla="*/ 21525 w 290259"/>
              <a:gd name="connsiteY6" fmla="*/ 144803 h 290258"/>
              <a:gd name="connsiteX7" fmla="*/ 144803 w 290259"/>
              <a:gd name="connsiteY7" fmla="*/ 268081 h 290258"/>
              <a:gd name="connsiteX8" fmla="*/ 268082 w 290259"/>
              <a:gd name="connsiteY8" fmla="*/ 144803 h 290258"/>
              <a:gd name="connsiteX9" fmla="*/ 144803 w 290259"/>
              <a:gd name="connsiteY9" fmla="*/ 22177 h 290258"/>
              <a:gd name="connsiteX10" fmla="*/ 144803 w 290259"/>
              <a:gd name="connsiteY10" fmla="*/ 0 h 290258"/>
              <a:gd name="connsiteX11" fmla="*/ 290259 w 290259"/>
              <a:gd name="connsiteY11" fmla="*/ 144803 h 290258"/>
              <a:gd name="connsiteX12" fmla="*/ 144803 w 290259"/>
              <a:gd name="connsiteY12" fmla="*/ 290258 h 290258"/>
              <a:gd name="connsiteX13" fmla="*/ 0 w 290259"/>
              <a:gd name="connsiteY13" fmla="*/ 144803 h 290258"/>
              <a:gd name="connsiteX14" fmla="*/ 144803 w 290259"/>
              <a:gd name="connsiteY14" fmla="*/ 0 h 29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259" h="290258">
                <a:moveTo>
                  <a:pt x="143687" y="54724"/>
                </a:moveTo>
                <a:cubicBezTo>
                  <a:pt x="194856" y="54724"/>
                  <a:pt x="235528" y="95397"/>
                  <a:pt x="235528" y="145910"/>
                </a:cubicBezTo>
                <a:cubicBezTo>
                  <a:pt x="235528" y="197079"/>
                  <a:pt x="194856" y="238407"/>
                  <a:pt x="143687" y="238407"/>
                </a:cubicBezTo>
                <a:cubicBezTo>
                  <a:pt x="93174" y="238407"/>
                  <a:pt x="51845" y="197079"/>
                  <a:pt x="51845" y="145910"/>
                </a:cubicBezTo>
                <a:cubicBezTo>
                  <a:pt x="51845" y="95397"/>
                  <a:pt x="93174" y="54724"/>
                  <a:pt x="143687" y="54724"/>
                </a:cubicBezTo>
                <a:close/>
                <a:moveTo>
                  <a:pt x="144803" y="22177"/>
                </a:moveTo>
                <a:cubicBezTo>
                  <a:pt x="76968" y="22177"/>
                  <a:pt x="21525" y="76967"/>
                  <a:pt x="21525" y="144803"/>
                </a:cubicBezTo>
                <a:cubicBezTo>
                  <a:pt x="21525" y="213291"/>
                  <a:pt x="76968" y="268081"/>
                  <a:pt x="144803" y="268081"/>
                </a:cubicBezTo>
                <a:cubicBezTo>
                  <a:pt x="212639" y="268081"/>
                  <a:pt x="268082" y="213291"/>
                  <a:pt x="268082" y="144803"/>
                </a:cubicBezTo>
                <a:cubicBezTo>
                  <a:pt x="268082" y="76967"/>
                  <a:pt x="212639" y="22177"/>
                  <a:pt x="144803" y="22177"/>
                </a:cubicBezTo>
                <a:close/>
                <a:moveTo>
                  <a:pt x="144803" y="0"/>
                </a:moveTo>
                <a:cubicBezTo>
                  <a:pt x="225032" y="0"/>
                  <a:pt x="290259" y="64574"/>
                  <a:pt x="290259" y="144803"/>
                </a:cubicBezTo>
                <a:cubicBezTo>
                  <a:pt x="290259" y="225032"/>
                  <a:pt x="225032" y="290258"/>
                  <a:pt x="144803" y="290258"/>
                </a:cubicBezTo>
                <a:cubicBezTo>
                  <a:pt x="65227" y="290258"/>
                  <a:pt x="0" y="225032"/>
                  <a:pt x="0" y="144803"/>
                </a:cubicBezTo>
                <a:cubicBezTo>
                  <a:pt x="0" y="64574"/>
                  <a:pt x="65227" y="0"/>
                  <a:pt x="1448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34290" tIns="17145" rIns="34290" bIns="17145" anchor="ctr">
            <a:noAutofit/>
          </a:bodyPr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="" xmlns:a16="http://schemas.microsoft.com/office/drawing/2014/main" id="{589D56F5-51D0-084C-A166-32CA2084F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88" y="2794143"/>
            <a:ext cx="1081703" cy="1186475"/>
          </a:xfrm>
          <a:custGeom>
            <a:avLst/>
            <a:gdLst>
              <a:gd name="T0" fmla="*/ 1039 w 2314"/>
              <a:gd name="T1" fmla="*/ 234 h 2542"/>
              <a:gd name="T2" fmla="*/ 1156 w 2314"/>
              <a:gd name="T3" fmla="*/ 0 h 2542"/>
              <a:gd name="T4" fmla="*/ 1274 w 2314"/>
              <a:gd name="T5" fmla="*/ 234 h 2542"/>
              <a:gd name="T6" fmla="*/ 1274 w 2314"/>
              <a:gd name="T7" fmla="*/ 234 h 2542"/>
              <a:gd name="T8" fmla="*/ 2313 w 2314"/>
              <a:gd name="T9" fmla="*/ 1385 h 2542"/>
              <a:gd name="T10" fmla="*/ 2313 w 2314"/>
              <a:gd name="T11" fmla="*/ 1385 h 2542"/>
              <a:gd name="T12" fmla="*/ 2313 w 2314"/>
              <a:gd name="T13" fmla="*/ 1385 h 2542"/>
              <a:gd name="T14" fmla="*/ 1156 w 2314"/>
              <a:gd name="T15" fmla="*/ 2541 h 2542"/>
              <a:gd name="T16" fmla="*/ 1156 w 2314"/>
              <a:gd name="T17" fmla="*/ 2541 h 2542"/>
              <a:gd name="T18" fmla="*/ 1156 w 2314"/>
              <a:gd name="T19" fmla="*/ 2541 h 2542"/>
              <a:gd name="T20" fmla="*/ 0 w 2314"/>
              <a:gd name="T21" fmla="*/ 1385 h 2542"/>
              <a:gd name="T22" fmla="*/ 0 w 2314"/>
              <a:gd name="T23" fmla="*/ 1385 h 2542"/>
              <a:gd name="T24" fmla="*/ 0 w 2314"/>
              <a:gd name="T25" fmla="*/ 1385 h 2542"/>
              <a:gd name="T26" fmla="*/ 1039 w 2314"/>
              <a:gd name="T27" fmla="*/ 234 h 2542"/>
              <a:gd name="T28" fmla="*/ 1039 w 2314"/>
              <a:gd name="T29" fmla="*/ 234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14" h="2542">
                <a:moveTo>
                  <a:pt x="1039" y="234"/>
                </a:moveTo>
                <a:lnTo>
                  <a:pt x="1156" y="0"/>
                </a:lnTo>
                <a:lnTo>
                  <a:pt x="1274" y="234"/>
                </a:lnTo>
                <a:lnTo>
                  <a:pt x="1274" y="234"/>
                </a:lnTo>
                <a:cubicBezTo>
                  <a:pt x="1857" y="293"/>
                  <a:pt x="2313" y="786"/>
                  <a:pt x="2313" y="1385"/>
                </a:cubicBezTo>
                <a:lnTo>
                  <a:pt x="2313" y="1385"/>
                </a:lnTo>
                <a:lnTo>
                  <a:pt x="2313" y="1385"/>
                </a:lnTo>
                <a:cubicBezTo>
                  <a:pt x="2313" y="2024"/>
                  <a:pt x="1795" y="2541"/>
                  <a:pt x="1156" y="2541"/>
                </a:cubicBezTo>
                <a:lnTo>
                  <a:pt x="1156" y="2541"/>
                </a:lnTo>
                <a:lnTo>
                  <a:pt x="1156" y="2541"/>
                </a:lnTo>
                <a:cubicBezTo>
                  <a:pt x="518" y="2541"/>
                  <a:pt x="0" y="2024"/>
                  <a:pt x="0" y="1385"/>
                </a:cubicBezTo>
                <a:lnTo>
                  <a:pt x="0" y="1385"/>
                </a:lnTo>
                <a:lnTo>
                  <a:pt x="0" y="1385"/>
                </a:lnTo>
                <a:cubicBezTo>
                  <a:pt x="0" y="786"/>
                  <a:pt x="455" y="293"/>
                  <a:pt x="1039" y="234"/>
                </a:cubicBezTo>
                <a:lnTo>
                  <a:pt x="1039" y="23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 useBgFill="1">
        <p:nvSpPr>
          <p:cNvPr id="10" name="Freeform 11">
            <a:extLst>
              <a:ext uri="{FF2B5EF4-FFF2-40B4-BE49-F238E27FC236}">
                <a16:creationId xmlns="" xmlns:a16="http://schemas.microsoft.com/office/drawing/2014/main" id="{628C0FD6-43B0-434B-BDB9-BF3DE0ACF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98" y="3039265"/>
            <a:ext cx="801490" cy="801283"/>
          </a:xfrm>
          <a:custGeom>
            <a:avLst/>
            <a:gdLst>
              <a:gd name="T0" fmla="*/ 0 w 1716"/>
              <a:gd name="T1" fmla="*/ 858 h 1716"/>
              <a:gd name="T2" fmla="*/ 857 w 1716"/>
              <a:gd name="T3" fmla="*/ 0 h 1716"/>
              <a:gd name="T4" fmla="*/ 857 w 1716"/>
              <a:gd name="T5" fmla="*/ 0 h 1716"/>
              <a:gd name="T6" fmla="*/ 857 w 1716"/>
              <a:gd name="T7" fmla="*/ 0 h 1716"/>
              <a:gd name="T8" fmla="*/ 1715 w 1716"/>
              <a:gd name="T9" fmla="*/ 858 h 1716"/>
              <a:gd name="T10" fmla="*/ 1715 w 1716"/>
              <a:gd name="T11" fmla="*/ 858 h 1716"/>
              <a:gd name="T12" fmla="*/ 1715 w 1716"/>
              <a:gd name="T13" fmla="*/ 858 h 1716"/>
              <a:gd name="T14" fmla="*/ 857 w 1716"/>
              <a:gd name="T15" fmla="*/ 1715 h 1716"/>
              <a:gd name="T16" fmla="*/ 857 w 1716"/>
              <a:gd name="T17" fmla="*/ 1715 h 1716"/>
              <a:gd name="T18" fmla="*/ 857 w 1716"/>
              <a:gd name="T19" fmla="*/ 1715 h 1716"/>
              <a:gd name="T20" fmla="*/ 0 w 1716"/>
              <a:gd name="T21" fmla="*/ 858 h 1716"/>
              <a:gd name="T22" fmla="*/ 0 w 1716"/>
              <a:gd name="T23" fmla="*/ 858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6" h="1716">
                <a:moveTo>
                  <a:pt x="0" y="858"/>
                </a:moveTo>
                <a:cubicBezTo>
                  <a:pt x="0" y="384"/>
                  <a:pt x="384" y="0"/>
                  <a:pt x="857" y="0"/>
                </a:cubicBezTo>
                <a:lnTo>
                  <a:pt x="857" y="0"/>
                </a:lnTo>
                <a:lnTo>
                  <a:pt x="857" y="0"/>
                </a:lnTo>
                <a:cubicBezTo>
                  <a:pt x="1330" y="0"/>
                  <a:pt x="1715" y="384"/>
                  <a:pt x="1715" y="858"/>
                </a:cubicBezTo>
                <a:lnTo>
                  <a:pt x="1715" y="858"/>
                </a:lnTo>
                <a:lnTo>
                  <a:pt x="1715" y="858"/>
                </a:lnTo>
                <a:cubicBezTo>
                  <a:pt x="1715" y="1331"/>
                  <a:pt x="1330" y="1715"/>
                  <a:pt x="857" y="1715"/>
                </a:cubicBezTo>
                <a:lnTo>
                  <a:pt x="857" y="1715"/>
                </a:lnTo>
                <a:lnTo>
                  <a:pt x="857" y="1715"/>
                </a:lnTo>
                <a:cubicBezTo>
                  <a:pt x="384" y="1715"/>
                  <a:pt x="0" y="1331"/>
                  <a:pt x="0" y="858"/>
                </a:cubicBezTo>
                <a:lnTo>
                  <a:pt x="0" y="858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="" xmlns:a16="http://schemas.microsoft.com/office/drawing/2014/main" id="{23D692B3-A56D-0B40-AB53-C48D33316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272" y="1751858"/>
            <a:ext cx="1081704" cy="1186475"/>
          </a:xfrm>
          <a:custGeom>
            <a:avLst/>
            <a:gdLst>
              <a:gd name="T0" fmla="*/ 0 w 2313"/>
              <a:gd name="T1" fmla="*/ 1156 h 2541"/>
              <a:gd name="T2" fmla="*/ 1156 w 2313"/>
              <a:gd name="T3" fmla="*/ 0 h 2541"/>
              <a:gd name="T4" fmla="*/ 1156 w 2313"/>
              <a:gd name="T5" fmla="*/ 0 h 2541"/>
              <a:gd name="T6" fmla="*/ 1156 w 2313"/>
              <a:gd name="T7" fmla="*/ 0 h 2541"/>
              <a:gd name="T8" fmla="*/ 2312 w 2313"/>
              <a:gd name="T9" fmla="*/ 1156 h 2541"/>
              <a:gd name="T10" fmla="*/ 2312 w 2313"/>
              <a:gd name="T11" fmla="*/ 1156 h 2541"/>
              <a:gd name="T12" fmla="*/ 2312 w 2313"/>
              <a:gd name="T13" fmla="*/ 1156 h 2541"/>
              <a:gd name="T14" fmla="*/ 1273 w 2313"/>
              <a:gd name="T15" fmla="*/ 2305 h 2541"/>
              <a:gd name="T16" fmla="*/ 1273 w 2313"/>
              <a:gd name="T17" fmla="*/ 2305 h 2541"/>
              <a:gd name="T18" fmla="*/ 1156 w 2313"/>
              <a:gd name="T19" fmla="*/ 2540 h 2541"/>
              <a:gd name="T20" fmla="*/ 1039 w 2313"/>
              <a:gd name="T21" fmla="*/ 2305 h 2541"/>
              <a:gd name="T22" fmla="*/ 1039 w 2313"/>
              <a:gd name="T23" fmla="*/ 2305 h 2541"/>
              <a:gd name="T24" fmla="*/ 0 w 2313"/>
              <a:gd name="T25" fmla="*/ 1156 h 2541"/>
              <a:gd name="T26" fmla="*/ 0 w 2313"/>
              <a:gd name="T27" fmla="*/ 1156 h 2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13" h="2541">
                <a:moveTo>
                  <a:pt x="0" y="1156"/>
                </a:moveTo>
                <a:cubicBezTo>
                  <a:pt x="0" y="518"/>
                  <a:pt x="518" y="0"/>
                  <a:pt x="1156" y="0"/>
                </a:cubicBezTo>
                <a:lnTo>
                  <a:pt x="1156" y="0"/>
                </a:lnTo>
                <a:lnTo>
                  <a:pt x="1156" y="0"/>
                </a:lnTo>
                <a:cubicBezTo>
                  <a:pt x="1795" y="0"/>
                  <a:pt x="2312" y="518"/>
                  <a:pt x="2312" y="1156"/>
                </a:cubicBezTo>
                <a:lnTo>
                  <a:pt x="2312" y="1156"/>
                </a:lnTo>
                <a:lnTo>
                  <a:pt x="2312" y="1156"/>
                </a:lnTo>
                <a:cubicBezTo>
                  <a:pt x="2312" y="1755"/>
                  <a:pt x="1857" y="2247"/>
                  <a:pt x="1273" y="2305"/>
                </a:cubicBezTo>
                <a:lnTo>
                  <a:pt x="1273" y="2305"/>
                </a:lnTo>
                <a:lnTo>
                  <a:pt x="1156" y="2540"/>
                </a:lnTo>
                <a:lnTo>
                  <a:pt x="1039" y="2305"/>
                </a:lnTo>
                <a:lnTo>
                  <a:pt x="1039" y="2305"/>
                </a:lnTo>
                <a:cubicBezTo>
                  <a:pt x="456" y="2247"/>
                  <a:pt x="0" y="1755"/>
                  <a:pt x="0" y="1156"/>
                </a:cubicBezTo>
                <a:lnTo>
                  <a:pt x="0" y="1156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8F0A63BD-4692-4C48-9122-1D162254B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136" y="3088701"/>
            <a:ext cx="207632" cy="207580"/>
          </a:xfrm>
          <a:custGeom>
            <a:avLst/>
            <a:gdLst>
              <a:gd name="connsiteX0" fmla="*/ 141925 w 290258"/>
              <a:gd name="connsiteY0" fmla="*/ 54727 h 290260"/>
              <a:gd name="connsiteX1" fmla="*/ 232654 w 290258"/>
              <a:gd name="connsiteY1" fmla="*/ 146569 h 290260"/>
              <a:gd name="connsiteX2" fmla="*/ 141925 w 290258"/>
              <a:gd name="connsiteY2" fmla="*/ 238410 h 290260"/>
              <a:gd name="connsiteX3" fmla="*/ 51844 w 290258"/>
              <a:gd name="connsiteY3" fmla="*/ 146569 h 290260"/>
              <a:gd name="connsiteX4" fmla="*/ 141925 w 290258"/>
              <a:gd name="connsiteY4" fmla="*/ 54727 h 290260"/>
              <a:gd name="connsiteX5" fmla="*/ 145455 w 290258"/>
              <a:gd name="connsiteY5" fmla="*/ 22128 h 290260"/>
              <a:gd name="connsiteX6" fmla="*/ 22177 w 290258"/>
              <a:gd name="connsiteY6" fmla="*/ 145130 h 290260"/>
              <a:gd name="connsiteX7" fmla="*/ 145455 w 290258"/>
              <a:gd name="connsiteY7" fmla="*/ 267482 h 290260"/>
              <a:gd name="connsiteX8" fmla="*/ 268081 w 290258"/>
              <a:gd name="connsiteY8" fmla="*/ 145130 h 290260"/>
              <a:gd name="connsiteX9" fmla="*/ 145455 w 290258"/>
              <a:gd name="connsiteY9" fmla="*/ 22128 h 290260"/>
              <a:gd name="connsiteX10" fmla="*/ 145455 w 290258"/>
              <a:gd name="connsiteY10" fmla="*/ 0 h 290260"/>
              <a:gd name="connsiteX11" fmla="*/ 290258 w 290258"/>
              <a:gd name="connsiteY11" fmla="*/ 145130 h 290260"/>
              <a:gd name="connsiteX12" fmla="*/ 145455 w 290258"/>
              <a:gd name="connsiteY12" fmla="*/ 290260 h 290260"/>
              <a:gd name="connsiteX13" fmla="*/ 0 w 290258"/>
              <a:gd name="connsiteY13" fmla="*/ 145130 h 290260"/>
              <a:gd name="connsiteX14" fmla="*/ 145455 w 290258"/>
              <a:gd name="connsiteY14" fmla="*/ 0 h 2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258" h="290260">
                <a:moveTo>
                  <a:pt x="141925" y="54727"/>
                </a:moveTo>
                <a:cubicBezTo>
                  <a:pt x="192474" y="54727"/>
                  <a:pt x="232654" y="95400"/>
                  <a:pt x="232654" y="146569"/>
                </a:cubicBezTo>
                <a:cubicBezTo>
                  <a:pt x="232654" y="197082"/>
                  <a:pt x="192474" y="238410"/>
                  <a:pt x="141925" y="238410"/>
                </a:cubicBezTo>
                <a:cubicBezTo>
                  <a:pt x="92024" y="238410"/>
                  <a:pt x="51844" y="197082"/>
                  <a:pt x="51844" y="146569"/>
                </a:cubicBezTo>
                <a:cubicBezTo>
                  <a:pt x="51844" y="95400"/>
                  <a:pt x="92024" y="54727"/>
                  <a:pt x="141925" y="54727"/>
                </a:cubicBezTo>
                <a:close/>
                <a:moveTo>
                  <a:pt x="145455" y="22128"/>
                </a:moveTo>
                <a:cubicBezTo>
                  <a:pt x="77619" y="22128"/>
                  <a:pt x="22177" y="77446"/>
                  <a:pt x="22177" y="145130"/>
                </a:cubicBezTo>
                <a:cubicBezTo>
                  <a:pt x="22177" y="212814"/>
                  <a:pt x="77619" y="267482"/>
                  <a:pt x="145455" y="267482"/>
                </a:cubicBezTo>
                <a:cubicBezTo>
                  <a:pt x="213291" y="267482"/>
                  <a:pt x="268081" y="212814"/>
                  <a:pt x="268081" y="145130"/>
                </a:cubicBezTo>
                <a:cubicBezTo>
                  <a:pt x="268081" y="77446"/>
                  <a:pt x="213291" y="22128"/>
                  <a:pt x="145455" y="22128"/>
                </a:cubicBezTo>
                <a:close/>
                <a:moveTo>
                  <a:pt x="145455" y="0"/>
                </a:moveTo>
                <a:cubicBezTo>
                  <a:pt x="225031" y="0"/>
                  <a:pt x="290258" y="65081"/>
                  <a:pt x="290258" y="145130"/>
                </a:cubicBezTo>
                <a:cubicBezTo>
                  <a:pt x="290258" y="225180"/>
                  <a:pt x="225031" y="290260"/>
                  <a:pt x="145455" y="290260"/>
                </a:cubicBezTo>
                <a:cubicBezTo>
                  <a:pt x="65226" y="290260"/>
                  <a:pt x="0" y="225180"/>
                  <a:pt x="0" y="145130"/>
                </a:cubicBezTo>
                <a:cubicBezTo>
                  <a:pt x="0" y="65081"/>
                  <a:pt x="65226" y="0"/>
                  <a:pt x="145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lIns="34290" tIns="17145" rIns="34290" bIns="17145" anchor="ctr">
            <a:noAutofit/>
          </a:bodyPr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 useBgFill="1">
        <p:nvSpPr>
          <p:cNvPr id="13" name="Freeform 20">
            <a:extLst>
              <a:ext uri="{FF2B5EF4-FFF2-40B4-BE49-F238E27FC236}">
                <a16:creationId xmlns="" xmlns:a16="http://schemas.microsoft.com/office/drawing/2014/main" id="{C7AB9166-95DA-E449-A00E-C3151C9FB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320" y="1883689"/>
            <a:ext cx="801490" cy="801282"/>
          </a:xfrm>
          <a:custGeom>
            <a:avLst/>
            <a:gdLst>
              <a:gd name="T0" fmla="*/ 0 w 1715"/>
              <a:gd name="T1" fmla="*/ 857 h 1714"/>
              <a:gd name="T2" fmla="*/ 857 w 1715"/>
              <a:gd name="T3" fmla="*/ 0 h 1714"/>
              <a:gd name="T4" fmla="*/ 857 w 1715"/>
              <a:gd name="T5" fmla="*/ 0 h 1714"/>
              <a:gd name="T6" fmla="*/ 857 w 1715"/>
              <a:gd name="T7" fmla="*/ 0 h 1714"/>
              <a:gd name="T8" fmla="*/ 1714 w 1715"/>
              <a:gd name="T9" fmla="*/ 857 h 1714"/>
              <a:gd name="T10" fmla="*/ 1714 w 1715"/>
              <a:gd name="T11" fmla="*/ 857 h 1714"/>
              <a:gd name="T12" fmla="*/ 1714 w 1715"/>
              <a:gd name="T13" fmla="*/ 857 h 1714"/>
              <a:gd name="T14" fmla="*/ 857 w 1715"/>
              <a:gd name="T15" fmla="*/ 1713 h 1714"/>
              <a:gd name="T16" fmla="*/ 857 w 1715"/>
              <a:gd name="T17" fmla="*/ 1713 h 1714"/>
              <a:gd name="T18" fmla="*/ 857 w 1715"/>
              <a:gd name="T19" fmla="*/ 1713 h 1714"/>
              <a:gd name="T20" fmla="*/ 0 w 1715"/>
              <a:gd name="T21" fmla="*/ 857 h 1714"/>
              <a:gd name="T22" fmla="*/ 0 w 1715"/>
              <a:gd name="T23" fmla="*/ 857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5" h="1714">
                <a:moveTo>
                  <a:pt x="0" y="857"/>
                </a:moveTo>
                <a:cubicBezTo>
                  <a:pt x="0" y="384"/>
                  <a:pt x="384" y="0"/>
                  <a:pt x="857" y="0"/>
                </a:cubicBezTo>
                <a:lnTo>
                  <a:pt x="857" y="0"/>
                </a:lnTo>
                <a:lnTo>
                  <a:pt x="857" y="0"/>
                </a:lnTo>
                <a:cubicBezTo>
                  <a:pt x="1330" y="0"/>
                  <a:pt x="1714" y="384"/>
                  <a:pt x="1714" y="857"/>
                </a:cubicBezTo>
                <a:lnTo>
                  <a:pt x="1714" y="857"/>
                </a:lnTo>
                <a:lnTo>
                  <a:pt x="1714" y="857"/>
                </a:lnTo>
                <a:cubicBezTo>
                  <a:pt x="1714" y="1331"/>
                  <a:pt x="1330" y="1713"/>
                  <a:pt x="857" y="1713"/>
                </a:cubicBezTo>
                <a:lnTo>
                  <a:pt x="857" y="1713"/>
                </a:lnTo>
                <a:lnTo>
                  <a:pt x="857" y="1713"/>
                </a:lnTo>
                <a:cubicBezTo>
                  <a:pt x="384" y="1713"/>
                  <a:pt x="0" y="1331"/>
                  <a:pt x="0" y="857"/>
                </a:cubicBezTo>
                <a:lnTo>
                  <a:pt x="0" y="857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14" name="Freeform 35">
            <a:extLst>
              <a:ext uri="{FF2B5EF4-FFF2-40B4-BE49-F238E27FC236}">
                <a16:creationId xmlns="" xmlns:a16="http://schemas.microsoft.com/office/drawing/2014/main" id="{3F2D683B-8C78-EF4C-972F-3D92718EB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984" y="1753917"/>
            <a:ext cx="1081704" cy="1186475"/>
          </a:xfrm>
          <a:custGeom>
            <a:avLst/>
            <a:gdLst>
              <a:gd name="T0" fmla="*/ 0 w 2314"/>
              <a:gd name="T1" fmla="*/ 1156 h 2541"/>
              <a:gd name="T2" fmla="*/ 1157 w 2314"/>
              <a:gd name="T3" fmla="*/ 0 h 2541"/>
              <a:gd name="T4" fmla="*/ 1157 w 2314"/>
              <a:gd name="T5" fmla="*/ 0 h 2541"/>
              <a:gd name="T6" fmla="*/ 1157 w 2314"/>
              <a:gd name="T7" fmla="*/ 0 h 2541"/>
              <a:gd name="T8" fmla="*/ 2313 w 2314"/>
              <a:gd name="T9" fmla="*/ 1156 h 2541"/>
              <a:gd name="T10" fmla="*/ 2313 w 2314"/>
              <a:gd name="T11" fmla="*/ 1156 h 2541"/>
              <a:gd name="T12" fmla="*/ 2313 w 2314"/>
              <a:gd name="T13" fmla="*/ 1156 h 2541"/>
              <a:gd name="T14" fmla="*/ 1274 w 2314"/>
              <a:gd name="T15" fmla="*/ 2306 h 2541"/>
              <a:gd name="T16" fmla="*/ 1274 w 2314"/>
              <a:gd name="T17" fmla="*/ 2306 h 2541"/>
              <a:gd name="T18" fmla="*/ 1157 w 2314"/>
              <a:gd name="T19" fmla="*/ 2540 h 2541"/>
              <a:gd name="T20" fmla="*/ 1039 w 2314"/>
              <a:gd name="T21" fmla="*/ 2306 h 2541"/>
              <a:gd name="T22" fmla="*/ 1039 w 2314"/>
              <a:gd name="T23" fmla="*/ 2306 h 2541"/>
              <a:gd name="T24" fmla="*/ 0 w 2314"/>
              <a:gd name="T25" fmla="*/ 1156 h 2541"/>
              <a:gd name="T26" fmla="*/ 0 w 2314"/>
              <a:gd name="T27" fmla="*/ 1156 h 2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14" h="2541">
                <a:moveTo>
                  <a:pt x="0" y="1156"/>
                </a:moveTo>
                <a:cubicBezTo>
                  <a:pt x="0" y="518"/>
                  <a:pt x="518" y="0"/>
                  <a:pt x="1157" y="0"/>
                </a:cubicBezTo>
                <a:lnTo>
                  <a:pt x="1157" y="0"/>
                </a:lnTo>
                <a:lnTo>
                  <a:pt x="1157" y="0"/>
                </a:lnTo>
                <a:cubicBezTo>
                  <a:pt x="1795" y="0"/>
                  <a:pt x="2313" y="518"/>
                  <a:pt x="2313" y="1156"/>
                </a:cubicBezTo>
                <a:lnTo>
                  <a:pt x="2313" y="1156"/>
                </a:lnTo>
                <a:lnTo>
                  <a:pt x="2313" y="1156"/>
                </a:lnTo>
                <a:cubicBezTo>
                  <a:pt x="2313" y="1755"/>
                  <a:pt x="1857" y="2247"/>
                  <a:pt x="1274" y="2306"/>
                </a:cubicBezTo>
                <a:lnTo>
                  <a:pt x="1274" y="2306"/>
                </a:lnTo>
                <a:lnTo>
                  <a:pt x="1157" y="2540"/>
                </a:lnTo>
                <a:lnTo>
                  <a:pt x="1039" y="2306"/>
                </a:lnTo>
                <a:lnTo>
                  <a:pt x="1039" y="2306"/>
                </a:lnTo>
                <a:cubicBezTo>
                  <a:pt x="456" y="2247"/>
                  <a:pt x="0" y="1755"/>
                  <a:pt x="0" y="1156"/>
                </a:cubicBezTo>
                <a:lnTo>
                  <a:pt x="0" y="115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B280E03A-B004-4848-96B8-46B393C4E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908" y="3092821"/>
            <a:ext cx="205572" cy="205517"/>
          </a:xfrm>
          <a:custGeom>
            <a:avLst/>
            <a:gdLst>
              <a:gd name="connsiteX0" fmla="*/ 143686 w 287377"/>
              <a:gd name="connsiteY0" fmla="*/ 51845 h 287376"/>
              <a:gd name="connsiteX1" fmla="*/ 235528 w 287377"/>
              <a:gd name="connsiteY1" fmla="*/ 143031 h 287376"/>
              <a:gd name="connsiteX2" fmla="*/ 143686 w 287377"/>
              <a:gd name="connsiteY2" fmla="*/ 235528 h 287376"/>
              <a:gd name="connsiteX3" fmla="*/ 51845 w 287377"/>
              <a:gd name="connsiteY3" fmla="*/ 143031 h 287376"/>
              <a:gd name="connsiteX4" fmla="*/ 143686 w 287377"/>
              <a:gd name="connsiteY4" fmla="*/ 51845 h 287376"/>
              <a:gd name="connsiteX5" fmla="*/ 143688 w 287377"/>
              <a:gd name="connsiteY5" fmla="*/ 18329 h 287376"/>
              <a:gd name="connsiteX6" fmla="*/ 18941 w 287377"/>
              <a:gd name="connsiteY6" fmla="*/ 143361 h 287376"/>
              <a:gd name="connsiteX7" fmla="*/ 143688 w 287377"/>
              <a:gd name="connsiteY7" fmla="*/ 269701 h 287376"/>
              <a:gd name="connsiteX8" fmla="*/ 269089 w 287377"/>
              <a:gd name="connsiteY8" fmla="*/ 143361 h 287376"/>
              <a:gd name="connsiteX9" fmla="*/ 143688 w 287377"/>
              <a:gd name="connsiteY9" fmla="*/ 18329 h 287376"/>
              <a:gd name="connsiteX10" fmla="*/ 143688 w 287377"/>
              <a:gd name="connsiteY10" fmla="*/ 0 h 287376"/>
              <a:gd name="connsiteX11" fmla="*/ 287377 w 287377"/>
              <a:gd name="connsiteY11" fmla="*/ 143361 h 287376"/>
              <a:gd name="connsiteX12" fmla="*/ 143688 w 287377"/>
              <a:gd name="connsiteY12" fmla="*/ 287376 h 287376"/>
              <a:gd name="connsiteX13" fmla="*/ 0 w 287377"/>
              <a:gd name="connsiteY13" fmla="*/ 143361 h 287376"/>
              <a:gd name="connsiteX14" fmla="*/ 143688 w 287377"/>
              <a:gd name="connsiteY14" fmla="*/ 0 h 28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7377" h="287376">
                <a:moveTo>
                  <a:pt x="143686" y="51845"/>
                </a:moveTo>
                <a:cubicBezTo>
                  <a:pt x="194199" y="51845"/>
                  <a:pt x="235528" y="93174"/>
                  <a:pt x="235528" y="143031"/>
                </a:cubicBezTo>
                <a:cubicBezTo>
                  <a:pt x="235528" y="194200"/>
                  <a:pt x="194199" y="235528"/>
                  <a:pt x="143686" y="235528"/>
                </a:cubicBezTo>
                <a:cubicBezTo>
                  <a:pt x="93174" y="235528"/>
                  <a:pt x="51845" y="194200"/>
                  <a:pt x="51845" y="143031"/>
                </a:cubicBezTo>
                <a:cubicBezTo>
                  <a:pt x="51845" y="93174"/>
                  <a:pt x="93174" y="51845"/>
                  <a:pt x="143686" y="51845"/>
                </a:cubicBezTo>
                <a:close/>
                <a:moveTo>
                  <a:pt x="143688" y="18329"/>
                </a:moveTo>
                <a:cubicBezTo>
                  <a:pt x="74457" y="18329"/>
                  <a:pt x="18941" y="74626"/>
                  <a:pt x="18941" y="143361"/>
                </a:cubicBezTo>
                <a:cubicBezTo>
                  <a:pt x="18941" y="212750"/>
                  <a:pt x="74457" y="269701"/>
                  <a:pt x="143688" y="269701"/>
                </a:cubicBezTo>
                <a:cubicBezTo>
                  <a:pt x="212920" y="269701"/>
                  <a:pt x="269089" y="212750"/>
                  <a:pt x="269089" y="143361"/>
                </a:cubicBezTo>
                <a:cubicBezTo>
                  <a:pt x="269089" y="74626"/>
                  <a:pt x="212920" y="18329"/>
                  <a:pt x="143688" y="18329"/>
                </a:cubicBezTo>
                <a:close/>
                <a:moveTo>
                  <a:pt x="143688" y="0"/>
                </a:moveTo>
                <a:cubicBezTo>
                  <a:pt x="222717" y="0"/>
                  <a:pt x="287377" y="64152"/>
                  <a:pt x="287377" y="143361"/>
                </a:cubicBezTo>
                <a:cubicBezTo>
                  <a:pt x="287377" y="223223"/>
                  <a:pt x="222717" y="287376"/>
                  <a:pt x="143688" y="287376"/>
                </a:cubicBezTo>
                <a:cubicBezTo>
                  <a:pt x="64660" y="287376"/>
                  <a:pt x="0" y="223223"/>
                  <a:pt x="0" y="143361"/>
                </a:cubicBezTo>
                <a:cubicBezTo>
                  <a:pt x="0" y="64152"/>
                  <a:pt x="64660" y="0"/>
                  <a:pt x="1436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lIns="34290" tIns="17145" rIns="34290" bIns="17145" anchor="ctr">
            <a:noAutofit/>
          </a:bodyPr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 useBgFill="1">
        <p:nvSpPr>
          <p:cNvPr id="16" name="Freeform 39">
            <a:extLst>
              <a:ext uri="{FF2B5EF4-FFF2-40B4-BE49-F238E27FC236}">
                <a16:creationId xmlns="" xmlns:a16="http://schemas.microsoft.com/office/drawing/2014/main" id="{59C00719-8461-4E4D-9636-B2235EDC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152" y="1885748"/>
            <a:ext cx="801490" cy="801283"/>
          </a:xfrm>
          <a:custGeom>
            <a:avLst/>
            <a:gdLst>
              <a:gd name="T0" fmla="*/ 0 w 1715"/>
              <a:gd name="T1" fmla="*/ 858 h 1715"/>
              <a:gd name="T2" fmla="*/ 857 w 1715"/>
              <a:gd name="T3" fmla="*/ 0 h 1715"/>
              <a:gd name="T4" fmla="*/ 857 w 1715"/>
              <a:gd name="T5" fmla="*/ 0 h 1715"/>
              <a:gd name="T6" fmla="*/ 857 w 1715"/>
              <a:gd name="T7" fmla="*/ 0 h 1715"/>
              <a:gd name="T8" fmla="*/ 1714 w 1715"/>
              <a:gd name="T9" fmla="*/ 858 h 1715"/>
              <a:gd name="T10" fmla="*/ 1714 w 1715"/>
              <a:gd name="T11" fmla="*/ 858 h 1715"/>
              <a:gd name="T12" fmla="*/ 1714 w 1715"/>
              <a:gd name="T13" fmla="*/ 858 h 1715"/>
              <a:gd name="T14" fmla="*/ 857 w 1715"/>
              <a:gd name="T15" fmla="*/ 1714 h 1715"/>
              <a:gd name="T16" fmla="*/ 857 w 1715"/>
              <a:gd name="T17" fmla="*/ 1714 h 1715"/>
              <a:gd name="T18" fmla="*/ 857 w 1715"/>
              <a:gd name="T19" fmla="*/ 1714 h 1715"/>
              <a:gd name="T20" fmla="*/ 0 w 1715"/>
              <a:gd name="T21" fmla="*/ 858 h 1715"/>
              <a:gd name="T22" fmla="*/ 0 w 1715"/>
              <a:gd name="T23" fmla="*/ 85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5" h="1715">
                <a:moveTo>
                  <a:pt x="0" y="858"/>
                </a:moveTo>
                <a:cubicBezTo>
                  <a:pt x="0" y="384"/>
                  <a:pt x="384" y="0"/>
                  <a:pt x="857" y="0"/>
                </a:cubicBezTo>
                <a:lnTo>
                  <a:pt x="857" y="0"/>
                </a:lnTo>
                <a:lnTo>
                  <a:pt x="857" y="0"/>
                </a:lnTo>
                <a:cubicBezTo>
                  <a:pt x="1330" y="0"/>
                  <a:pt x="1714" y="384"/>
                  <a:pt x="1714" y="858"/>
                </a:cubicBezTo>
                <a:lnTo>
                  <a:pt x="1714" y="858"/>
                </a:lnTo>
                <a:lnTo>
                  <a:pt x="1714" y="858"/>
                </a:lnTo>
                <a:cubicBezTo>
                  <a:pt x="1714" y="1331"/>
                  <a:pt x="1330" y="1714"/>
                  <a:pt x="857" y="1714"/>
                </a:cubicBezTo>
                <a:lnTo>
                  <a:pt x="857" y="1714"/>
                </a:lnTo>
                <a:lnTo>
                  <a:pt x="857" y="1714"/>
                </a:lnTo>
                <a:cubicBezTo>
                  <a:pt x="384" y="1714"/>
                  <a:pt x="0" y="1331"/>
                  <a:pt x="0" y="858"/>
                </a:cubicBezTo>
                <a:lnTo>
                  <a:pt x="0" y="858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1BBF57AF-2EC3-7B48-8FEF-2912E0DA2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280" y="2452208"/>
            <a:ext cx="205572" cy="205517"/>
          </a:xfrm>
          <a:custGeom>
            <a:avLst/>
            <a:gdLst>
              <a:gd name="connsiteX0" fmla="*/ 146567 w 287377"/>
              <a:gd name="connsiteY0" fmla="*/ 54724 h 287376"/>
              <a:gd name="connsiteX1" fmla="*/ 238409 w 287377"/>
              <a:gd name="connsiteY1" fmla="*/ 146566 h 287376"/>
              <a:gd name="connsiteX2" fmla="*/ 146567 w 287377"/>
              <a:gd name="connsiteY2" fmla="*/ 238407 h 287376"/>
              <a:gd name="connsiteX3" fmla="*/ 54726 w 287377"/>
              <a:gd name="connsiteY3" fmla="*/ 146566 h 287376"/>
              <a:gd name="connsiteX4" fmla="*/ 146567 w 287377"/>
              <a:gd name="connsiteY4" fmla="*/ 54724 h 287376"/>
              <a:gd name="connsiteX5" fmla="*/ 143688 w 287377"/>
              <a:gd name="connsiteY5" fmla="*/ 18329 h 287376"/>
              <a:gd name="connsiteX6" fmla="*/ 18288 w 287377"/>
              <a:gd name="connsiteY6" fmla="*/ 144015 h 287376"/>
              <a:gd name="connsiteX7" fmla="*/ 143688 w 287377"/>
              <a:gd name="connsiteY7" fmla="*/ 269046 h 287376"/>
              <a:gd name="connsiteX8" fmla="*/ 269089 w 287377"/>
              <a:gd name="connsiteY8" fmla="*/ 144015 h 287376"/>
              <a:gd name="connsiteX9" fmla="*/ 143688 w 287377"/>
              <a:gd name="connsiteY9" fmla="*/ 18329 h 287376"/>
              <a:gd name="connsiteX10" fmla="*/ 143688 w 287377"/>
              <a:gd name="connsiteY10" fmla="*/ 0 h 287376"/>
              <a:gd name="connsiteX11" fmla="*/ 287377 w 287377"/>
              <a:gd name="connsiteY11" fmla="*/ 144015 h 287376"/>
              <a:gd name="connsiteX12" fmla="*/ 143688 w 287377"/>
              <a:gd name="connsiteY12" fmla="*/ 287376 h 287376"/>
              <a:gd name="connsiteX13" fmla="*/ 0 w 287377"/>
              <a:gd name="connsiteY13" fmla="*/ 144015 h 287376"/>
              <a:gd name="connsiteX14" fmla="*/ 143688 w 287377"/>
              <a:gd name="connsiteY14" fmla="*/ 0 h 28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7377" h="287376">
                <a:moveTo>
                  <a:pt x="146567" y="54724"/>
                </a:moveTo>
                <a:cubicBezTo>
                  <a:pt x="197080" y="54724"/>
                  <a:pt x="238409" y="95397"/>
                  <a:pt x="238409" y="146566"/>
                </a:cubicBezTo>
                <a:cubicBezTo>
                  <a:pt x="238409" y="197079"/>
                  <a:pt x="197080" y="238407"/>
                  <a:pt x="146567" y="238407"/>
                </a:cubicBezTo>
                <a:cubicBezTo>
                  <a:pt x="96055" y="238407"/>
                  <a:pt x="54726" y="197079"/>
                  <a:pt x="54726" y="146566"/>
                </a:cubicBezTo>
                <a:cubicBezTo>
                  <a:pt x="54726" y="95397"/>
                  <a:pt x="96055" y="54724"/>
                  <a:pt x="146567" y="54724"/>
                </a:cubicBezTo>
                <a:close/>
                <a:moveTo>
                  <a:pt x="143688" y="18329"/>
                </a:moveTo>
                <a:cubicBezTo>
                  <a:pt x="74457" y="18329"/>
                  <a:pt x="18288" y="74626"/>
                  <a:pt x="18288" y="144015"/>
                </a:cubicBezTo>
                <a:cubicBezTo>
                  <a:pt x="18288" y="213404"/>
                  <a:pt x="74457" y="269046"/>
                  <a:pt x="143688" y="269046"/>
                </a:cubicBezTo>
                <a:cubicBezTo>
                  <a:pt x="212267" y="269046"/>
                  <a:pt x="269089" y="213404"/>
                  <a:pt x="269089" y="144015"/>
                </a:cubicBezTo>
                <a:cubicBezTo>
                  <a:pt x="269089" y="74626"/>
                  <a:pt x="212267" y="18329"/>
                  <a:pt x="143688" y="18329"/>
                </a:cubicBezTo>
                <a:close/>
                <a:moveTo>
                  <a:pt x="143688" y="0"/>
                </a:moveTo>
                <a:cubicBezTo>
                  <a:pt x="222717" y="0"/>
                  <a:pt x="287377" y="64807"/>
                  <a:pt x="287377" y="144015"/>
                </a:cubicBezTo>
                <a:cubicBezTo>
                  <a:pt x="287377" y="223223"/>
                  <a:pt x="222717" y="287376"/>
                  <a:pt x="143688" y="287376"/>
                </a:cubicBezTo>
                <a:cubicBezTo>
                  <a:pt x="64660" y="287376"/>
                  <a:pt x="0" y="223223"/>
                  <a:pt x="0" y="144015"/>
                </a:cubicBezTo>
                <a:cubicBezTo>
                  <a:pt x="0" y="64807"/>
                  <a:pt x="64660" y="0"/>
                  <a:pt x="1436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lIns="34290" tIns="17145" rIns="34290" bIns="17145" anchor="ctr">
            <a:noAutofit/>
          </a:bodyPr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18" name="Freeform 43">
            <a:extLst>
              <a:ext uri="{FF2B5EF4-FFF2-40B4-BE49-F238E27FC236}">
                <a16:creationId xmlns="" xmlns:a16="http://schemas.microsoft.com/office/drawing/2014/main" id="{5C1BEF73-3D04-274F-928B-743BBD6C0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539" y="2794143"/>
            <a:ext cx="1081703" cy="1186475"/>
          </a:xfrm>
          <a:custGeom>
            <a:avLst/>
            <a:gdLst>
              <a:gd name="T0" fmla="*/ 1039 w 2314"/>
              <a:gd name="T1" fmla="*/ 234 h 2542"/>
              <a:gd name="T2" fmla="*/ 1156 w 2314"/>
              <a:gd name="T3" fmla="*/ 0 h 2542"/>
              <a:gd name="T4" fmla="*/ 1274 w 2314"/>
              <a:gd name="T5" fmla="*/ 234 h 2542"/>
              <a:gd name="T6" fmla="*/ 1274 w 2314"/>
              <a:gd name="T7" fmla="*/ 234 h 2542"/>
              <a:gd name="T8" fmla="*/ 2313 w 2314"/>
              <a:gd name="T9" fmla="*/ 1385 h 2542"/>
              <a:gd name="T10" fmla="*/ 2313 w 2314"/>
              <a:gd name="T11" fmla="*/ 1385 h 2542"/>
              <a:gd name="T12" fmla="*/ 2313 w 2314"/>
              <a:gd name="T13" fmla="*/ 1385 h 2542"/>
              <a:gd name="T14" fmla="*/ 1156 w 2314"/>
              <a:gd name="T15" fmla="*/ 2541 h 2542"/>
              <a:gd name="T16" fmla="*/ 1156 w 2314"/>
              <a:gd name="T17" fmla="*/ 2541 h 2542"/>
              <a:gd name="T18" fmla="*/ 1156 w 2314"/>
              <a:gd name="T19" fmla="*/ 2541 h 2542"/>
              <a:gd name="T20" fmla="*/ 0 w 2314"/>
              <a:gd name="T21" fmla="*/ 1385 h 2542"/>
              <a:gd name="T22" fmla="*/ 0 w 2314"/>
              <a:gd name="T23" fmla="*/ 1385 h 2542"/>
              <a:gd name="T24" fmla="*/ 0 w 2314"/>
              <a:gd name="T25" fmla="*/ 1385 h 2542"/>
              <a:gd name="T26" fmla="*/ 1039 w 2314"/>
              <a:gd name="T27" fmla="*/ 234 h 2542"/>
              <a:gd name="T28" fmla="*/ 1039 w 2314"/>
              <a:gd name="T29" fmla="*/ 234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14" h="2542">
                <a:moveTo>
                  <a:pt x="1039" y="234"/>
                </a:moveTo>
                <a:lnTo>
                  <a:pt x="1156" y="0"/>
                </a:lnTo>
                <a:lnTo>
                  <a:pt x="1274" y="234"/>
                </a:lnTo>
                <a:lnTo>
                  <a:pt x="1274" y="234"/>
                </a:lnTo>
                <a:cubicBezTo>
                  <a:pt x="1857" y="293"/>
                  <a:pt x="2313" y="786"/>
                  <a:pt x="2313" y="1385"/>
                </a:cubicBezTo>
                <a:lnTo>
                  <a:pt x="2313" y="1385"/>
                </a:lnTo>
                <a:lnTo>
                  <a:pt x="2313" y="1385"/>
                </a:lnTo>
                <a:cubicBezTo>
                  <a:pt x="2313" y="2024"/>
                  <a:pt x="1795" y="2541"/>
                  <a:pt x="1156" y="2541"/>
                </a:cubicBezTo>
                <a:lnTo>
                  <a:pt x="1156" y="2541"/>
                </a:lnTo>
                <a:lnTo>
                  <a:pt x="1156" y="2541"/>
                </a:lnTo>
                <a:cubicBezTo>
                  <a:pt x="518" y="2541"/>
                  <a:pt x="0" y="2024"/>
                  <a:pt x="0" y="1385"/>
                </a:cubicBezTo>
                <a:lnTo>
                  <a:pt x="0" y="1385"/>
                </a:lnTo>
                <a:lnTo>
                  <a:pt x="0" y="1385"/>
                </a:lnTo>
                <a:cubicBezTo>
                  <a:pt x="0" y="786"/>
                  <a:pt x="455" y="293"/>
                  <a:pt x="1039" y="234"/>
                </a:cubicBezTo>
                <a:lnTo>
                  <a:pt x="1039" y="234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 useBgFill="1">
        <p:nvSpPr>
          <p:cNvPr id="19" name="Freeform 45">
            <a:extLst>
              <a:ext uri="{FF2B5EF4-FFF2-40B4-BE49-F238E27FC236}">
                <a16:creationId xmlns="" xmlns:a16="http://schemas.microsoft.com/office/drawing/2014/main" id="{89AF34ED-F69E-B245-9ED6-57E6ACCD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04" y="3039265"/>
            <a:ext cx="801492" cy="801283"/>
          </a:xfrm>
          <a:custGeom>
            <a:avLst/>
            <a:gdLst>
              <a:gd name="T0" fmla="*/ 0 w 1715"/>
              <a:gd name="T1" fmla="*/ 858 h 1716"/>
              <a:gd name="T2" fmla="*/ 857 w 1715"/>
              <a:gd name="T3" fmla="*/ 0 h 1716"/>
              <a:gd name="T4" fmla="*/ 857 w 1715"/>
              <a:gd name="T5" fmla="*/ 0 h 1716"/>
              <a:gd name="T6" fmla="*/ 857 w 1715"/>
              <a:gd name="T7" fmla="*/ 0 h 1716"/>
              <a:gd name="T8" fmla="*/ 1714 w 1715"/>
              <a:gd name="T9" fmla="*/ 858 h 1716"/>
              <a:gd name="T10" fmla="*/ 1714 w 1715"/>
              <a:gd name="T11" fmla="*/ 858 h 1716"/>
              <a:gd name="T12" fmla="*/ 1714 w 1715"/>
              <a:gd name="T13" fmla="*/ 858 h 1716"/>
              <a:gd name="T14" fmla="*/ 857 w 1715"/>
              <a:gd name="T15" fmla="*/ 1715 h 1716"/>
              <a:gd name="T16" fmla="*/ 857 w 1715"/>
              <a:gd name="T17" fmla="*/ 1715 h 1716"/>
              <a:gd name="T18" fmla="*/ 857 w 1715"/>
              <a:gd name="T19" fmla="*/ 1715 h 1716"/>
              <a:gd name="T20" fmla="*/ 0 w 1715"/>
              <a:gd name="T21" fmla="*/ 858 h 1716"/>
              <a:gd name="T22" fmla="*/ 0 w 1715"/>
              <a:gd name="T23" fmla="*/ 858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5" h="1716">
                <a:moveTo>
                  <a:pt x="0" y="858"/>
                </a:moveTo>
                <a:cubicBezTo>
                  <a:pt x="0" y="384"/>
                  <a:pt x="384" y="0"/>
                  <a:pt x="857" y="0"/>
                </a:cubicBezTo>
                <a:lnTo>
                  <a:pt x="857" y="0"/>
                </a:lnTo>
                <a:lnTo>
                  <a:pt x="857" y="0"/>
                </a:lnTo>
                <a:cubicBezTo>
                  <a:pt x="1330" y="0"/>
                  <a:pt x="1714" y="384"/>
                  <a:pt x="1714" y="858"/>
                </a:cubicBezTo>
                <a:lnTo>
                  <a:pt x="1714" y="858"/>
                </a:lnTo>
                <a:lnTo>
                  <a:pt x="1714" y="858"/>
                </a:lnTo>
                <a:cubicBezTo>
                  <a:pt x="1714" y="1331"/>
                  <a:pt x="1330" y="1715"/>
                  <a:pt x="857" y="1715"/>
                </a:cubicBezTo>
                <a:lnTo>
                  <a:pt x="857" y="1715"/>
                </a:lnTo>
                <a:lnTo>
                  <a:pt x="857" y="1715"/>
                </a:lnTo>
                <a:cubicBezTo>
                  <a:pt x="384" y="1715"/>
                  <a:pt x="0" y="1331"/>
                  <a:pt x="0" y="858"/>
                </a:cubicBezTo>
                <a:lnTo>
                  <a:pt x="0" y="858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20" name="Freeform 52">
            <a:extLst>
              <a:ext uri="{FF2B5EF4-FFF2-40B4-BE49-F238E27FC236}">
                <a16:creationId xmlns="" xmlns:a16="http://schemas.microsoft.com/office/drawing/2014/main" id="{9655995E-315B-E749-B3F4-E3E7358FA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052" y="1751858"/>
            <a:ext cx="1081703" cy="1186475"/>
          </a:xfrm>
          <a:custGeom>
            <a:avLst/>
            <a:gdLst>
              <a:gd name="T0" fmla="*/ 0 w 2313"/>
              <a:gd name="T1" fmla="*/ 1156 h 2541"/>
              <a:gd name="T2" fmla="*/ 1155 w 2313"/>
              <a:gd name="T3" fmla="*/ 0 h 2541"/>
              <a:gd name="T4" fmla="*/ 1155 w 2313"/>
              <a:gd name="T5" fmla="*/ 0 h 2541"/>
              <a:gd name="T6" fmla="*/ 1155 w 2313"/>
              <a:gd name="T7" fmla="*/ 0 h 2541"/>
              <a:gd name="T8" fmla="*/ 2312 w 2313"/>
              <a:gd name="T9" fmla="*/ 1156 h 2541"/>
              <a:gd name="T10" fmla="*/ 2312 w 2313"/>
              <a:gd name="T11" fmla="*/ 1156 h 2541"/>
              <a:gd name="T12" fmla="*/ 2312 w 2313"/>
              <a:gd name="T13" fmla="*/ 1156 h 2541"/>
              <a:gd name="T14" fmla="*/ 1273 w 2313"/>
              <a:gd name="T15" fmla="*/ 2306 h 2541"/>
              <a:gd name="T16" fmla="*/ 1273 w 2313"/>
              <a:gd name="T17" fmla="*/ 2306 h 2541"/>
              <a:gd name="T18" fmla="*/ 1155 w 2313"/>
              <a:gd name="T19" fmla="*/ 2540 h 2541"/>
              <a:gd name="T20" fmla="*/ 1038 w 2313"/>
              <a:gd name="T21" fmla="*/ 2306 h 2541"/>
              <a:gd name="T22" fmla="*/ 1038 w 2313"/>
              <a:gd name="T23" fmla="*/ 2306 h 2541"/>
              <a:gd name="T24" fmla="*/ 0 w 2313"/>
              <a:gd name="T25" fmla="*/ 1156 h 2541"/>
              <a:gd name="T26" fmla="*/ 0 w 2313"/>
              <a:gd name="T27" fmla="*/ 1156 h 2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13" h="2541">
                <a:moveTo>
                  <a:pt x="0" y="1156"/>
                </a:moveTo>
                <a:cubicBezTo>
                  <a:pt x="0" y="518"/>
                  <a:pt x="517" y="0"/>
                  <a:pt x="1155" y="0"/>
                </a:cubicBezTo>
                <a:lnTo>
                  <a:pt x="1155" y="0"/>
                </a:lnTo>
                <a:lnTo>
                  <a:pt x="1155" y="0"/>
                </a:lnTo>
                <a:cubicBezTo>
                  <a:pt x="1794" y="0"/>
                  <a:pt x="2312" y="518"/>
                  <a:pt x="2312" y="1156"/>
                </a:cubicBezTo>
                <a:lnTo>
                  <a:pt x="2312" y="1156"/>
                </a:lnTo>
                <a:lnTo>
                  <a:pt x="2312" y="1156"/>
                </a:lnTo>
                <a:cubicBezTo>
                  <a:pt x="2312" y="1755"/>
                  <a:pt x="1856" y="2247"/>
                  <a:pt x="1273" y="2306"/>
                </a:cubicBezTo>
                <a:lnTo>
                  <a:pt x="1273" y="2306"/>
                </a:lnTo>
                <a:lnTo>
                  <a:pt x="1155" y="2540"/>
                </a:lnTo>
                <a:lnTo>
                  <a:pt x="1038" y="2306"/>
                </a:lnTo>
                <a:lnTo>
                  <a:pt x="1038" y="2306"/>
                </a:lnTo>
                <a:cubicBezTo>
                  <a:pt x="455" y="2247"/>
                  <a:pt x="0" y="1755"/>
                  <a:pt x="0" y="1156"/>
                </a:cubicBezTo>
                <a:lnTo>
                  <a:pt x="0" y="1156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="" xmlns:a16="http://schemas.microsoft.com/office/drawing/2014/main" id="{5E027ACB-AA20-1343-B01F-69D4BCD3F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6913" y="3094882"/>
            <a:ext cx="207633" cy="207578"/>
          </a:xfrm>
          <a:custGeom>
            <a:avLst/>
            <a:gdLst>
              <a:gd name="connsiteX0" fmla="*/ 143687 w 290259"/>
              <a:gd name="connsiteY0" fmla="*/ 54724 h 290258"/>
              <a:gd name="connsiteX1" fmla="*/ 235529 w 290259"/>
              <a:gd name="connsiteY1" fmla="*/ 145910 h 290258"/>
              <a:gd name="connsiteX2" fmla="*/ 143687 w 290259"/>
              <a:gd name="connsiteY2" fmla="*/ 238407 h 290258"/>
              <a:gd name="connsiteX3" fmla="*/ 51846 w 290259"/>
              <a:gd name="connsiteY3" fmla="*/ 145910 h 290258"/>
              <a:gd name="connsiteX4" fmla="*/ 143687 w 290259"/>
              <a:gd name="connsiteY4" fmla="*/ 54724 h 290258"/>
              <a:gd name="connsiteX5" fmla="*/ 144803 w 290259"/>
              <a:gd name="connsiteY5" fmla="*/ 22177 h 290258"/>
              <a:gd name="connsiteX6" fmla="*/ 22177 w 290259"/>
              <a:gd name="connsiteY6" fmla="*/ 144803 h 290258"/>
              <a:gd name="connsiteX7" fmla="*/ 144803 w 290259"/>
              <a:gd name="connsiteY7" fmla="*/ 268733 h 290258"/>
              <a:gd name="connsiteX8" fmla="*/ 268082 w 290259"/>
              <a:gd name="connsiteY8" fmla="*/ 144803 h 290258"/>
              <a:gd name="connsiteX9" fmla="*/ 144803 w 290259"/>
              <a:gd name="connsiteY9" fmla="*/ 22177 h 290258"/>
              <a:gd name="connsiteX10" fmla="*/ 144803 w 290259"/>
              <a:gd name="connsiteY10" fmla="*/ 0 h 290258"/>
              <a:gd name="connsiteX11" fmla="*/ 290259 w 290259"/>
              <a:gd name="connsiteY11" fmla="*/ 144803 h 290258"/>
              <a:gd name="connsiteX12" fmla="*/ 144803 w 290259"/>
              <a:gd name="connsiteY12" fmla="*/ 290258 h 290258"/>
              <a:gd name="connsiteX13" fmla="*/ 0 w 290259"/>
              <a:gd name="connsiteY13" fmla="*/ 144803 h 290258"/>
              <a:gd name="connsiteX14" fmla="*/ 144803 w 290259"/>
              <a:gd name="connsiteY14" fmla="*/ 0 h 29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259" h="290258">
                <a:moveTo>
                  <a:pt x="143687" y="54724"/>
                </a:moveTo>
                <a:cubicBezTo>
                  <a:pt x="194856" y="54724"/>
                  <a:pt x="235529" y="96053"/>
                  <a:pt x="235529" y="145910"/>
                </a:cubicBezTo>
                <a:cubicBezTo>
                  <a:pt x="235529" y="197079"/>
                  <a:pt x="194856" y="238407"/>
                  <a:pt x="143687" y="238407"/>
                </a:cubicBezTo>
                <a:cubicBezTo>
                  <a:pt x="93175" y="238407"/>
                  <a:pt x="51846" y="197079"/>
                  <a:pt x="51846" y="145910"/>
                </a:cubicBezTo>
                <a:cubicBezTo>
                  <a:pt x="51846" y="96053"/>
                  <a:pt x="93175" y="54724"/>
                  <a:pt x="143687" y="54724"/>
                </a:cubicBezTo>
                <a:close/>
                <a:moveTo>
                  <a:pt x="144803" y="22177"/>
                </a:moveTo>
                <a:cubicBezTo>
                  <a:pt x="76967" y="22177"/>
                  <a:pt x="22177" y="77620"/>
                  <a:pt x="22177" y="144803"/>
                </a:cubicBezTo>
                <a:cubicBezTo>
                  <a:pt x="22177" y="213291"/>
                  <a:pt x="76967" y="268733"/>
                  <a:pt x="144803" y="268733"/>
                </a:cubicBezTo>
                <a:cubicBezTo>
                  <a:pt x="213291" y="268733"/>
                  <a:pt x="268082" y="213291"/>
                  <a:pt x="268082" y="144803"/>
                </a:cubicBezTo>
                <a:cubicBezTo>
                  <a:pt x="268082" y="77620"/>
                  <a:pt x="213291" y="22177"/>
                  <a:pt x="144803" y="22177"/>
                </a:cubicBezTo>
                <a:close/>
                <a:moveTo>
                  <a:pt x="144803" y="0"/>
                </a:moveTo>
                <a:cubicBezTo>
                  <a:pt x="225032" y="0"/>
                  <a:pt x="290259" y="65227"/>
                  <a:pt x="290259" y="144803"/>
                </a:cubicBezTo>
                <a:cubicBezTo>
                  <a:pt x="290259" y="225032"/>
                  <a:pt x="225032" y="290258"/>
                  <a:pt x="144803" y="290258"/>
                </a:cubicBezTo>
                <a:cubicBezTo>
                  <a:pt x="65227" y="290258"/>
                  <a:pt x="0" y="225032"/>
                  <a:pt x="0" y="144803"/>
                </a:cubicBezTo>
                <a:cubicBezTo>
                  <a:pt x="0" y="65227"/>
                  <a:pt x="65227" y="0"/>
                  <a:pt x="144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lIns="34290" tIns="17145" rIns="34290" bIns="17145" anchor="ctr">
            <a:noAutofit/>
          </a:bodyPr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 useBgFill="1">
        <p:nvSpPr>
          <p:cNvPr id="22" name="Freeform 56">
            <a:extLst>
              <a:ext uri="{FF2B5EF4-FFF2-40B4-BE49-F238E27FC236}">
                <a16:creationId xmlns="" xmlns:a16="http://schemas.microsoft.com/office/drawing/2014/main" id="{E2FBE156-201E-4E48-968B-29BA35690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159" y="1891929"/>
            <a:ext cx="801490" cy="801282"/>
          </a:xfrm>
          <a:custGeom>
            <a:avLst/>
            <a:gdLst>
              <a:gd name="T0" fmla="*/ 0 w 1716"/>
              <a:gd name="T1" fmla="*/ 857 h 1715"/>
              <a:gd name="T2" fmla="*/ 857 w 1716"/>
              <a:gd name="T3" fmla="*/ 0 h 1715"/>
              <a:gd name="T4" fmla="*/ 857 w 1716"/>
              <a:gd name="T5" fmla="*/ 0 h 1715"/>
              <a:gd name="T6" fmla="*/ 857 w 1716"/>
              <a:gd name="T7" fmla="*/ 0 h 1715"/>
              <a:gd name="T8" fmla="*/ 1715 w 1716"/>
              <a:gd name="T9" fmla="*/ 857 h 1715"/>
              <a:gd name="T10" fmla="*/ 1715 w 1716"/>
              <a:gd name="T11" fmla="*/ 857 h 1715"/>
              <a:gd name="T12" fmla="*/ 1715 w 1716"/>
              <a:gd name="T13" fmla="*/ 857 h 1715"/>
              <a:gd name="T14" fmla="*/ 857 w 1716"/>
              <a:gd name="T15" fmla="*/ 1714 h 1715"/>
              <a:gd name="T16" fmla="*/ 857 w 1716"/>
              <a:gd name="T17" fmla="*/ 1714 h 1715"/>
              <a:gd name="T18" fmla="*/ 857 w 1716"/>
              <a:gd name="T19" fmla="*/ 1714 h 1715"/>
              <a:gd name="T20" fmla="*/ 0 w 1716"/>
              <a:gd name="T21" fmla="*/ 857 h 1715"/>
              <a:gd name="T22" fmla="*/ 0 w 1716"/>
              <a:gd name="T23" fmla="*/ 857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6" h="1715">
                <a:moveTo>
                  <a:pt x="0" y="857"/>
                </a:moveTo>
                <a:cubicBezTo>
                  <a:pt x="0" y="384"/>
                  <a:pt x="384" y="0"/>
                  <a:pt x="857" y="0"/>
                </a:cubicBezTo>
                <a:lnTo>
                  <a:pt x="857" y="0"/>
                </a:lnTo>
                <a:lnTo>
                  <a:pt x="857" y="0"/>
                </a:lnTo>
                <a:cubicBezTo>
                  <a:pt x="1331" y="0"/>
                  <a:pt x="1715" y="384"/>
                  <a:pt x="1715" y="857"/>
                </a:cubicBezTo>
                <a:lnTo>
                  <a:pt x="1715" y="857"/>
                </a:lnTo>
                <a:lnTo>
                  <a:pt x="1715" y="857"/>
                </a:lnTo>
                <a:cubicBezTo>
                  <a:pt x="1715" y="1331"/>
                  <a:pt x="1331" y="1714"/>
                  <a:pt x="857" y="1714"/>
                </a:cubicBezTo>
                <a:lnTo>
                  <a:pt x="857" y="1714"/>
                </a:lnTo>
                <a:lnTo>
                  <a:pt x="857" y="1714"/>
                </a:lnTo>
                <a:cubicBezTo>
                  <a:pt x="384" y="1714"/>
                  <a:pt x="0" y="1331"/>
                  <a:pt x="0" y="857"/>
                </a:cubicBezTo>
                <a:lnTo>
                  <a:pt x="0" y="857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="" xmlns:a16="http://schemas.microsoft.com/office/drawing/2014/main" id="{AC2DEE9F-A39E-1B43-9A00-AD7E274A5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992" y="2452209"/>
            <a:ext cx="207632" cy="207576"/>
          </a:xfrm>
          <a:custGeom>
            <a:avLst/>
            <a:gdLst>
              <a:gd name="connsiteX0" fmla="*/ 147222 w 290258"/>
              <a:gd name="connsiteY0" fmla="*/ 51845 h 290255"/>
              <a:gd name="connsiteX1" fmla="*/ 238407 w 290258"/>
              <a:gd name="connsiteY1" fmla="*/ 143687 h 290255"/>
              <a:gd name="connsiteX2" fmla="*/ 147222 w 290258"/>
              <a:gd name="connsiteY2" fmla="*/ 235528 h 290255"/>
              <a:gd name="connsiteX3" fmla="*/ 54724 w 290258"/>
              <a:gd name="connsiteY3" fmla="*/ 143687 h 290255"/>
              <a:gd name="connsiteX4" fmla="*/ 147222 w 290258"/>
              <a:gd name="connsiteY4" fmla="*/ 51845 h 290255"/>
              <a:gd name="connsiteX5" fmla="*/ 145455 w 290258"/>
              <a:gd name="connsiteY5" fmla="*/ 21622 h 290255"/>
              <a:gd name="connsiteX6" fmla="*/ 21525 w 290258"/>
              <a:gd name="connsiteY6" fmla="*/ 145455 h 290255"/>
              <a:gd name="connsiteX7" fmla="*/ 145455 w 290258"/>
              <a:gd name="connsiteY7" fmla="*/ 269289 h 290255"/>
              <a:gd name="connsiteX8" fmla="*/ 268081 w 290258"/>
              <a:gd name="connsiteY8" fmla="*/ 145455 h 290255"/>
              <a:gd name="connsiteX9" fmla="*/ 145455 w 290258"/>
              <a:gd name="connsiteY9" fmla="*/ 21622 h 290255"/>
              <a:gd name="connsiteX10" fmla="*/ 145455 w 290258"/>
              <a:gd name="connsiteY10" fmla="*/ 0 h 290255"/>
              <a:gd name="connsiteX11" fmla="*/ 290258 w 290258"/>
              <a:gd name="connsiteY11" fmla="*/ 145455 h 290255"/>
              <a:gd name="connsiteX12" fmla="*/ 145455 w 290258"/>
              <a:gd name="connsiteY12" fmla="*/ 290255 h 290255"/>
              <a:gd name="connsiteX13" fmla="*/ 0 w 290258"/>
              <a:gd name="connsiteY13" fmla="*/ 145455 h 290255"/>
              <a:gd name="connsiteX14" fmla="*/ 145455 w 290258"/>
              <a:gd name="connsiteY14" fmla="*/ 0 h 2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258" h="290255">
                <a:moveTo>
                  <a:pt x="147222" y="51845"/>
                </a:moveTo>
                <a:cubicBezTo>
                  <a:pt x="197078" y="51845"/>
                  <a:pt x="238407" y="93174"/>
                  <a:pt x="238407" y="143687"/>
                </a:cubicBezTo>
                <a:cubicBezTo>
                  <a:pt x="238407" y="194200"/>
                  <a:pt x="197078" y="235528"/>
                  <a:pt x="147222" y="235528"/>
                </a:cubicBezTo>
                <a:cubicBezTo>
                  <a:pt x="96053" y="235528"/>
                  <a:pt x="54724" y="194200"/>
                  <a:pt x="54724" y="143687"/>
                </a:cubicBezTo>
                <a:cubicBezTo>
                  <a:pt x="54724" y="93174"/>
                  <a:pt x="96053" y="51845"/>
                  <a:pt x="147222" y="51845"/>
                </a:cubicBezTo>
                <a:close/>
                <a:moveTo>
                  <a:pt x="145455" y="21622"/>
                </a:moveTo>
                <a:cubicBezTo>
                  <a:pt x="77619" y="21622"/>
                  <a:pt x="21525" y="77314"/>
                  <a:pt x="21525" y="145455"/>
                </a:cubicBezTo>
                <a:cubicBezTo>
                  <a:pt x="21525" y="213596"/>
                  <a:pt x="77619" y="269289"/>
                  <a:pt x="145455" y="269289"/>
                </a:cubicBezTo>
                <a:cubicBezTo>
                  <a:pt x="212638" y="269289"/>
                  <a:pt x="268081" y="213596"/>
                  <a:pt x="268081" y="145455"/>
                </a:cubicBezTo>
                <a:cubicBezTo>
                  <a:pt x="268081" y="77314"/>
                  <a:pt x="212638" y="21622"/>
                  <a:pt x="145455" y="21622"/>
                </a:cubicBezTo>
                <a:close/>
                <a:moveTo>
                  <a:pt x="145455" y="0"/>
                </a:moveTo>
                <a:cubicBezTo>
                  <a:pt x="225031" y="0"/>
                  <a:pt x="290258" y="64865"/>
                  <a:pt x="290258" y="145455"/>
                </a:cubicBezTo>
                <a:cubicBezTo>
                  <a:pt x="290258" y="225390"/>
                  <a:pt x="225031" y="290255"/>
                  <a:pt x="145455" y="290255"/>
                </a:cubicBezTo>
                <a:cubicBezTo>
                  <a:pt x="65226" y="290255"/>
                  <a:pt x="0" y="225390"/>
                  <a:pt x="0" y="145455"/>
                </a:cubicBezTo>
                <a:cubicBezTo>
                  <a:pt x="0" y="64865"/>
                  <a:pt x="65226" y="0"/>
                  <a:pt x="1454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lIns="34290" tIns="17145" rIns="34290" bIns="17145" anchor="ctr">
            <a:noAutofit/>
          </a:bodyPr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24" name="Freeform 60">
            <a:extLst>
              <a:ext uri="{FF2B5EF4-FFF2-40B4-BE49-F238E27FC236}">
                <a16:creationId xmlns="" xmlns:a16="http://schemas.microsoft.com/office/drawing/2014/main" id="{99C2F50D-AD99-D942-B67D-93BFDD25D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249" y="2794143"/>
            <a:ext cx="1081704" cy="1186475"/>
          </a:xfrm>
          <a:custGeom>
            <a:avLst/>
            <a:gdLst>
              <a:gd name="T0" fmla="*/ 1040 w 2314"/>
              <a:gd name="T1" fmla="*/ 234 h 2542"/>
              <a:gd name="T2" fmla="*/ 1157 w 2314"/>
              <a:gd name="T3" fmla="*/ 0 h 2542"/>
              <a:gd name="T4" fmla="*/ 1274 w 2314"/>
              <a:gd name="T5" fmla="*/ 234 h 2542"/>
              <a:gd name="T6" fmla="*/ 1274 w 2314"/>
              <a:gd name="T7" fmla="*/ 234 h 2542"/>
              <a:gd name="T8" fmla="*/ 2313 w 2314"/>
              <a:gd name="T9" fmla="*/ 1385 h 2542"/>
              <a:gd name="T10" fmla="*/ 2313 w 2314"/>
              <a:gd name="T11" fmla="*/ 1385 h 2542"/>
              <a:gd name="T12" fmla="*/ 2313 w 2314"/>
              <a:gd name="T13" fmla="*/ 1385 h 2542"/>
              <a:gd name="T14" fmla="*/ 1157 w 2314"/>
              <a:gd name="T15" fmla="*/ 2541 h 2542"/>
              <a:gd name="T16" fmla="*/ 1157 w 2314"/>
              <a:gd name="T17" fmla="*/ 2541 h 2542"/>
              <a:gd name="T18" fmla="*/ 1157 w 2314"/>
              <a:gd name="T19" fmla="*/ 2541 h 2542"/>
              <a:gd name="T20" fmla="*/ 0 w 2314"/>
              <a:gd name="T21" fmla="*/ 1385 h 2542"/>
              <a:gd name="T22" fmla="*/ 0 w 2314"/>
              <a:gd name="T23" fmla="*/ 1385 h 2542"/>
              <a:gd name="T24" fmla="*/ 0 w 2314"/>
              <a:gd name="T25" fmla="*/ 1385 h 2542"/>
              <a:gd name="T26" fmla="*/ 1040 w 2314"/>
              <a:gd name="T27" fmla="*/ 234 h 2542"/>
              <a:gd name="T28" fmla="*/ 1040 w 2314"/>
              <a:gd name="T29" fmla="*/ 234 h 2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14" h="2542">
                <a:moveTo>
                  <a:pt x="1040" y="234"/>
                </a:moveTo>
                <a:lnTo>
                  <a:pt x="1157" y="0"/>
                </a:lnTo>
                <a:lnTo>
                  <a:pt x="1274" y="234"/>
                </a:lnTo>
                <a:lnTo>
                  <a:pt x="1274" y="234"/>
                </a:lnTo>
                <a:cubicBezTo>
                  <a:pt x="1858" y="293"/>
                  <a:pt x="2313" y="786"/>
                  <a:pt x="2313" y="1385"/>
                </a:cubicBezTo>
                <a:lnTo>
                  <a:pt x="2313" y="1385"/>
                </a:lnTo>
                <a:lnTo>
                  <a:pt x="2313" y="1385"/>
                </a:lnTo>
                <a:cubicBezTo>
                  <a:pt x="2313" y="2024"/>
                  <a:pt x="1795" y="2541"/>
                  <a:pt x="1157" y="2541"/>
                </a:cubicBezTo>
                <a:lnTo>
                  <a:pt x="1157" y="2541"/>
                </a:lnTo>
                <a:lnTo>
                  <a:pt x="1157" y="2541"/>
                </a:lnTo>
                <a:cubicBezTo>
                  <a:pt x="518" y="2541"/>
                  <a:pt x="0" y="2024"/>
                  <a:pt x="0" y="1385"/>
                </a:cubicBezTo>
                <a:lnTo>
                  <a:pt x="0" y="1385"/>
                </a:lnTo>
                <a:lnTo>
                  <a:pt x="0" y="1385"/>
                </a:lnTo>
                <a:cubicBezTo>
                  <a:pt x="0" y="786"/>
                  <a:pt x="456" y="293"/>
                  <a:pt x="1040" y="234"/>
                </a:cubicBezTo>
                <a:lnTo>
                  <a:pt x="1040" y="23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 useBgFill="1">
        <p:nvSpPr>
          <p:cNvPr id="25" name="Freeform 62">
            <a:extLst>
              <a:ext uri="{FF2B5EF4-FFF2-40B4-BE49-F238E27FC236}">
                <a16:creationId xmlns="" xmlns:a16="http://schemas.microsoft.com/office/drawing/2014/main" id="{D4230BD7-4CD2-8A40-A1B3-C660F27FA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76" y="3039265"/>
            <a:ext cx="801490" cy="801283"/>
          </a:xfrm>
          <a:custGeom>
            <a:avLst/>
            <a:gdLst>
              <a:gd name="T0" fmla="*/ 0 w 1715"/>
              <a:gd name="T1" fmla="*/ 858 h 1716"/>
              <a:gd name="T2" fmla="*/ 857 w 1715"/>
              <a:gd name="T3" fmla="*/ 0 h 1716"/>
              <a:gd name="T4" fmla="*/ 857 w 1715"/>
              <a:gd name="T5" fmla="*/ 0 h 1716"/>
              <a:gd name="T6" fmla="*/ 857 w 1715"/>
              <a:gd name="T7" fmla="*/ 0 h 1716"/>
              <a:gd name="T8" fmla="*/ 1714 w 1715"/>
              <a:gd name="T9" fmla="*/ 858 h 1716"/>
              <a:gd name="T10" fmla="*/ 1714 w 1715"/>
              <a:gd name="T11" fmla="*/ 858 h 1716"/>
              <a:gd name="T12" fmla="*/ 1714 w 1715"/>
              <a:gd name="T13" fmla="*/ 858 h 1716"/>
              <a:gd name="T14" fmla="*/ 857 w 1715"/>
              <a:gd name="T15" fmla="*/ 1715 h 1716"/>
              <a:gd name="T16" fmla="*/ 857 w 1715"/>
              <a:gd name="T17" fmla="*/ 1715 h 1716"/>
              <a:gd name="T18" fmla="*/ 857 w 1715"/>
              <a:gd name="T19" fmla="*/ 1715 h 1716"/>
              <a:gd name="T20" fmla="*/ 0 w 1715"/>
              <a:gd name="T21" fmla="*/ 858 h 1716"/>
              <a:gd name="T22" fmla="*/ 0 w 1715"/>
              <a:gd name="T23" fmla="*/ 858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15" h="1716">
                <a:moveTo>
                  <a:pt x="0" y="858"/>
                </a:moveTo>
                <a:cubicBezTo>
                  <a:pt x="0" y="384"/>
                  <a:pt x="383" y="0"/>
                  <a:pt x="857" y="0"/>
                </a:cubicBezTo>
                <a:lnTo>
                  <a:pt x="857" y="0"/>
                </a:lnTo>
                <a:lnTo>
                  <a:pt x="857" y="0"/>
                </a:lnTo>
                <a:cubicBezTo>
                  <a:pt x="1330" y="0"/>
                  <a:pt x="1714" y="384"/>
                  <a:pt x="1714" y="858"/>
                </a:cubicBezTo>
                <a:lnTo>
                  <a:pt x="1714" y="858"/>
                </a:lnTo>
                <a:lnTo>
                  <a:pt x="1714" y="858"/>
                </a:lnTo>
                <a:cubicBezTo>
                  <a:pt x="1714" y="1331"/>
                  <a:pt x="1330" y="1715"/>
                  <a:pt x="857" y="1715"/>
                </a:cubicBezTo>
                <a:lnTo>
                  <a:pt x="857" y="1715"/>
                </a:lnTo>
                <a:lnTo>
                  <a:pt x="857" y="1715"/>
                </a:lnTo>
                <a:cubicBezTo>
                  <a:pt x="383" y="1715"/>
                  <a:pt x="0" y="1331"/>
                  <a:pt x="0" y="858"/>
                </a:cubicBezTo>
                <a:lnTo>
                  <a:pt x="0" y="858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28" name="Shape 2591">
            <a:extLst>
              <a:ext uri="{FF2B5EF4-FFF2-40B4-BE49-F238E27FC236}">
                <a16:creationId xmlns="" xmlns:a16="http://schemas.microsoft.com/office/drawing/2014/main" id="{E2F0703D-89AE-0F4E-9580-E9CC1B066C8E}"/>
              </a:ext>
            </a:extLst>
          </p:cNvPr>
          <p:cNvSpPr>
            <a:spLocks noChangeAspect="1"/>
          </p:cNvSpPr>
          <p:nvPr/>
        </p:nvSpPr>
        <p:spPr>
          <a:xfrm>
            <a:off x="3700236" y="3247087"/>
            <a:ext cx="373370" cy="373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554E44C-27E0-7148-9ADA-97D82F57511B}"/>
              </a:ext>
            </a:extLst>
          </p:cNvPr>
          <p:cNvSpPr txBox="1"/>
          <p:nvPr/>
        </p:nvSpPr>
        <p:spPr>
          <a:xfrm>
            <a:off x="1975353" y="3613437"/>
            <a:ext cx="1111202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Marco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Teórico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="" xmlns:a16="http://schemas.microsoft.com/office/drawing/2014/main" id="{B8104110-8966-FA46-BEF4-32FE10085C56}"/>
              </a:ext>
            </a:extLst>
          </p:cNvPr>
          <p:cNvSpPr txBox="1">
            <a:spLocks/>
          </p:cNvSpPr>
          <p:nvPr/>
        </p:nvSpPr>
        <p:spPr>
          <a:xfrm>
            <a:off x="1886526" y="3859503"/>
            <a:ext cx="1288853" cy="226985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8"/>
              </a:lnSpc>
            </a:pP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Estado del arte y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posiciones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1D9A7F9-39F4-914E-AC0A-AF6DBA8796E6}"/>
              </a:ext>
            </a:extLst>
          </p:cNvPr>
          <p:cNvSpPr txBox="1"/>
          <p:nvPr/>
        </p:nvSpPr>
        <p:spPr>
          <a:xfrm>
            <a:off x="4478086" y="3613437"/>
            <a:ext cx="1547218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Resultados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análisis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="" xmlns:a16="http://schemas.microsoft.com/office/drawing/2014/main" id="{7867A315-A00E-BF45-999C-47040070C80D}"/>
              </a:ext>
            </a:extLst>
          </p:cNvPr>
          <p:cNvSpPr txBox="1">
            <a:spLocks/>
          </p:cNvSpPr>
          <p:nvPr/>
        </p:nvSpPr>
        <p:spPr>
          <a:xfrm>
            <a:off x="4607267" y="3859503"/>
            <a:ext cx="1288853" cy="61170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8"/>
              </a:lnSpc>
            </a:pP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información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análisis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interpretación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B46FA92-7638-0345-BA7A-1CCB24512B60}"/>
              </a:ext>
            </a:extLst>
          </p:cNvPr>
          <p:cNvSpPr txBox="1"/>
          <p:nvPr/>
        </p:nvSpPr>
        <p:spPr>
          <a:xfrm>
            <a:off x="7365445" y="3613437"/>
            <a:ext cx="1372492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Recomendaciones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="" xmlns:a16="http://schemas.microsoft.com/office/drawing/2014/main" id="{46A1DF94-D4D6-604A-9163-79A806D8C197}"/>
              </a:ext>
            </a:extLst>
          </p:cNvPr>
          <p:cNvSpPr txBox="1">
            <a:spLocks/>
          </p:cNvSpPr>
          <p:nvPr/>
        </p:nvSpPr>
        <p:spPr>
          <a:xfrm>
            <a:off x="7407261" y="3859503"/>
            <a:ext cx="1288853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8"/>
              </a:lnSpc>
            </a:pP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Acciones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actividades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políticas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3E12871-6AE6-6549-A55F-98617FB656A1}"/>
              </a:ext>
            </a:extLst>
          </p:cNvPr>
          <p:cNvSpPr txBox="1"/>
          <p:nvPr/>
        </p:nvSpPr>
        <p:spPr>
          <a:xfrm>
            <a:off x="6089161" y="1475394"/>
            <a:ext cx="1011815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Conclusiones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="" xmlns:a16="http://schemas.microsoft.com/office/drawing/2014/main" id="{F813CE31-EA73-5D40-94CA-2C730B255858}"/>
              </a:ext>
            </a:extLst>
          </p:cNvPr>
          <p:cNvSpPr txBox="1">
            <a:spLocks/>
          </p:cNvSpPr>
          <p:nvPr/>
        </p:nvSpPr>
        <p:spPr>
          <a:xfrm>
            <a:off x="5950640" y="1721460"/>
            <a:ext cx="1288853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8"/>
              </a:lnSpc>
            </a:pP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Hallazgos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interés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906C5C8-A84A-E64B-8318-9ADA3B4837F4}"/>
              </a:ext>
            </a:extLst>
          </p:cNvPr>
          <p:cNvSpPr txBox="1"/>
          <p:nvPr/>
        </p:nvSpPr>
        <p:spPr>
          <a:xfrm>
            <a:off x="3387884" y="1475394"/>
            <a:ext cx="1002198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Metodología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="" xmlns:a16="http://schemas.microsoft.com/office/drawing/2014/main" id="{0129F431-A296-9742-A9EE-DD7C40591566}"/>
              </a:ext>
            </a:extLst>
          </p:cNvPr>
          <p:cNvSpPr txBox="1">
            <a:spLocks/>
          </p:cNvSpPr>
          <p:nvPr/>
        </p:nvSpPr>
        <p:spPr>
          <a:xfrm>
            <a:off x="3244554" y="1721460"/>
            <a:ext cx="1288853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8"/>
              </a:lnSpc>
            </a:pP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Método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resolver el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problema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6052131-EC53-854E-9CD6-CD87DB2A03EC}"/>
              </a:ext>
            </a:extLst>
          </p:cNvPr>
          <p:cNvSpPr txBox="1"/>
          <p:nvPr/>
        </p:nvSpPr>
        <p:spPr>
          <a:xfrm>
            <a:off x="374359" y="1312081"/>
            <a:ext cx="1471765" cy="403957"/>
          </a:xfrm>
          <a:prstGeom prst="rect">
            <a:avLst/>
          </a:prstGeom>
          <a:noFill/>
        </p:spPr>
        <p:txBody>
          <a:bodyPr wrap="square" lIns="34290" tIns="17145" rIns="34290" bIns="17145" rtlCol="0" anchor="b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PROBLEMA DE INVESTIGACIÓN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="" xmlns:a16="http://schemas.microsoft.com/office/drawing/2014/main" id="{027099E1-D2DC-6949-A3BB-A59E1BFD22B5}"/>
              </a:ext>
            </a:extLst>
          </p:cNvPr>
          <p:cNvSpPr txBox="1">
            <a:spLocks/>
          </p:cNvSpPr>
          <p:nvPr/>
        </p:nvSpPr>
        <p:spPr>
          <a:xfrm>
            <a:off x="465817" y="1721460"/>
            <a:ext cx="1288853" cy="41934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8"/>
              </a:lnSpc>
            </a:pP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Objeto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objetivos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,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alcance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pertinencia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investigación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750"/>
              </a:lnSpc>
              <a:buAutoNum type="arabicPeriod"/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METODOLOGÍA PARA LA INVESTIGACIÓN CIENTÍFICA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Freeform 172"/>
          <p:cNvSpPr>
            <a:spLocks noEditPoints="1"/>
          </p:cNvSpPr>
          <p:nvPr/>
        </p:nvSpPr>
        <p:spPr bwMode="auto">
          <a:xfrm>
            <a:off x="947674" y="3229998"/>
            <a:ext cx="325137" cy="434070"/>
          </a:xfrm>
          <a:custGeom>
            <a:avLst/>
            <a:gdLst>
              <a:gd name="T0" fmla="*/ 120 w 176"/>
              <a:gd name="T1" fmla="*/ 256 h 256"/>
              <a:gd name="T2" fmla="*/ 120 w 176"/>
              <a:gd name="T3" fmla="*/ 232 h 256"/>
              <a:gd name="T4" fmla="*/ 128 w 176"/>
              <a:gd name="T5" fmla="*/ 232 h 256"/>
              <a:gd name="T6" fmla="*/ 128 w 176"/>
              <a:gd name="T7" fmla="*/ 208 h 256"/>
              <a:gd name="T8" fmla="*/ 136 w 176"/>
              <a:gd name="T9" fmla="*/ 208 h 256"/>
              <a:gd name="T10" fmla="*/ 136 w 176"/>
              <a:gd name="T11" fmla="*/ 184 h 256"/>
              <a:gd name="T12" fmla="*/ 136 w 176"/>
              <a:gd name="T13" fmla="*/ 162 h 256"/>
              <a:gd name="T14" fmla="*/ 176 w 176"/>
              <a:gd name="T15" fmla="*/ 88 h 256"/>
              <a:gd name="T16" fmla="*/ 88 w 176"/>
              <a:gd name="T17" fmla="*/ 0 h 256"/>
              <a:gd name="T18" fmla="*/ 0 w 176"/>
              <a:gd name="T19" fmla="*/ 88 h 256"/>
              <a:gd name="T20" fmla="*/ 40 w 176"/>
              <a:gd name="T21" fmla="*/ 162 h 256"/>
              <a:gd name="T22" fmla="*/ 40 w 176"/>
              <a:gd name="T23" fmla="*/ 176 h 256"/>
              <a:gd name="T24" fmla="*/ 40 w 176"/>
              <a:gd name="T25" fmla="*/ 184 h 256"/>
              <a:gd name="T26" fmla="*/ 40 w 176"/>
              <a:gd name="T27" fmla="*/ 208 h 256"/>
              <a:gd name="T28" fmla="*/ 48 w 176"/>
              <a:gd name="T29" fmla="*/ 208 h 256"/>
              <a:gd name="T30" fmla="*/ 48 w 176"/>
              <a:gd name="T31" fmla="*/ 232 h 256"/>
              <a:gd name="T32" fmla="*/ 56 w 176"/>
              <a:gd name="T33" fmla="*/ 232 h 256"/>
              <a:gd name="T34" fmla="*/ 56 w 176"/>
              <a:gd name="T35" fmla="*/ 256 h 256"/>
              <a:gd name="T36" fmla="*/ 120 w 176"/>
              <a:gd name="T37" fmla="*/ 256 h 256"/>
              <a:gd name="T38" fmla="*/ 112 w 176"/>
              <a:gd name="T39" fmla="*/ 248 h 256"/>
              <a:gd name="T40" fmla="*/ 64 w 176"/>
              <a:gd name="T41" fmla="*/ 248 h 256"/>
              <a:gd name="T42" fmla="*/ 64 w 176"/>
              <a:gd name="T43" fmla="*/ 232 h 256"/>
              <a:gd name="T44" fmla="*/ 112 w 176"/>
              <a:gd name="T45" fmla="*/ 232 h 256"/>
              <a:gd name="T46" fmla="*/ 112 w 176"/>
              <a:gd name="T47" fmla="*/ 248 h 256"/>
              <a:gd name="T48" fmla="*/ 46 w 176"/>
              <a:gd name="T49" fmla="*/ 157 h 256"/>
              <a:gd name="T50" fmla="*/ 8 w 176"/>
              <a:gd name="T51" fmla="*/ 88 h 256"/>
              <a:gd name="T52" fmla="*/ 88 w 176"/>
              <a:gd name="T53" fmla="*/ 8 h 256"/>
              <a:gd name="T54" fmla="*/ 168 w 176"/>
              <a:gd name="T55" fmla="*/ 88 h 256"/>
              <a:gd name="T56" fmla="*/ 130 w 176"/>
              <a:gd name="T57" fmla="*/ 156 h 256"/>
              <a:gd name="T58" fmla="*/ 128 w 176"/>
              <a:gd name="T59" fmla="*/ 157 h 256"/>
              <a:gd name="T60" fmla="*/ 128 w 176"/>
              <a:gd name="T61" fmla="*/ 176 h 256"/>
              <a:gd name="T62" fmla="*/ 109 w 176"/>
              <a:gd name="T63" fmla="*/ 176 h 256"/>
              <a:gd name="T64" fmla="*/ 120 w 176"/>
              <a:gd name="T65" fmla="*/ 101 h 256"/>
              <a:gd name="T66" fmla="*/ 112 w 176"/>
              <a:gd name="T67" fmla="*/ 99 h 256"/>
              <a:gd name="T68" fmla="*/ 112 w 176"/>
              <a:gd name="T69" fmla="*/ 102 h 256"/>
              <a:gd name="T70" fmla="*/ 100 w 176"/>
              <a:gd name="T71" fmla="*/ 111 h 256"/>
              <a:gd name="T72" fmla="*/ 88 w 176"/>
              <a:gd name="T73" fmla="*/ 98 h 256"/>
              <a:gd name="T74" fmla="*/ 76 w 176"/>
              <a:gd name="T75" fmla="*/ 111 h 256"/>
              <a:gd name="T76" fmla="*/ 64 w 176"/>
              <a:gd name="T77" fmla="*/ 102 h 256"/>
              <a:gd name="T78" fmla="*/ 64 w 176"/>
              <a:gd name="T79" fmla="*/ 99 h 256"/>
              <a:gd name="T80" fmla="*/ 56 w 176"/>
              <a:gd name="T81" fmla="*/ 101 h 256"/>
              <a:gd name="T82" fmla="*/ 67 w 176"/>
              <a:gd name="T83" fmla="*/ 176 h 256"/>
              <a:gd name="T84" fmla="*/ 48 w 176"/>
              <a:gd name="T85" fmla="*/ 176 h 256"/>
              <a:gd name="T86" fmla="*/ 48 w 176"/>
              <a:gd name="T87" fmla="*/ 158 h 256"/>
              <a:gd name="T88" fmla="*/ 46 w 176"/>
              <a:gd name="T89" fmla="*/ 157 h 256"/>
              <a:gd name="T90" fmla="*/ 76 w 176"/>
              <a:gd name="T91" fmla="*/ 176 h 256"/>
              <a:gd name="T92" fmla="*/ 66 w 176"/>
              <a:gd name="T93" fmla="*/ 114 h 256"/>
              <a:gd name="T94" fmla="*/ 76 w 176"/>
              <a:gd name="T95" fmla="*/ 121 h 256"/>
              <a:gd name="T96" fmla="*/ 88 w 176"/>
              <a:gd name="T97" fmla="*/ 110 h 256"/>
              <a:gd name="T98" fmla="*/ 100 w 176"/>
              <a:gd name="T99" fmla="*/ 121 h 256"/>
              <a:gd name="T100" fmla="*/ 110 w 176"/>
              <a:gd name="T101" fmla="*/ 114 h 256"/>
              <a:gd name="T102" fmla="*/ 101 w 176"/>
              <a:gd name="T103" fmla="*/ 176 h 256"/>
              <a:gd name="T104" fmla="*/ 76 w 176"/>
              <a:gd name="T105" fmla="*/ 176 h 256"/>
              <a:gd name="T106" fmla="*/ 48 w 176"/>
              <a:gd name="T107" fmla="*/ 184 h 256"/>
              <a:gd name="T108" fmla="*/ 128 w 176"/>
              <a:gd name="T109" fmla="*/ 184 h 256"/>
              <a:gd name="T110" fmla="*/ 128 w 176"/>
              <a:gd name="T111" fmla="*/ 200 h 256"/>
              <a:gd name="T112" fmla="*/ 48 w 176"/>
              <a:gd name="T113" fmla="*/ 200 h 256"/>
              <a:gd name="T114" fmla="*/ 48 w 176"/>
              <a:gd name="T115" fmla="*/ 184 h 256"/>
              <a:gd name="T116" fmla="*/ 56 w 176"/>
              <a:gd name="T117" fmla="*/ 208 h 256"/>
              <a:gd name="T118" fmla="*/ 120 w 176"/>
              <a:gd name="T119" fmla="*/ 208 h 256"/>
              <a:gd name="T120" fmla="*/ 120 w 176"/>
              <a:gd name="T121" fmla="*/ 224 h 256"/>
              <a:gd name="T122" fmla="*/ 56 w 176"/>
              <a:gd name="T123" fmla="*/ 224 h 256"/>
              <a:gd name="T124" fmla="*/ 56 w 176"/>
              <a:gd name="T125" fmla="*/ 20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256">
                <a:moveTo>
                  <a:pt x="120" y="256"/>
                </a:moveTo>
                <a:cubicBezTo>
                  <a:pt x="120" y="232"/>
                  <a:pt x="120" y="232"/>
                  <a:pt x="120" y="232"/>
                </a:cubicBezTo>
                <a:cubicBezTo>
                  <a:pt x="128" y="232"/>
                  <a:pt x="128" y="232"/>
                  <a:pt x="128" y="232"/>
                </a:cubicBezTo>
                <a:cubicBezTo>
                  <a:pt x="128" y="208"/>
                  <a:pt x="128" y="208"/>
                  <a:pt x="128" y="208"/>
                </a:cubicBezTo>
                <a:cubicBezTo>
                  <a:pt x="136" y="208"/>
                  <a:pt x="136" y="208"/>
                  <a:pt x="136" y="208"/>
                </a:cubicBezTo>
                <a:cubicBezTo>
                  <a:pt x="136" y="184"/>
                  <a:pt x="136" y="184"/>
                  <a:pt x="136" y="184"/>
                </a:cubicBezTo>
                <a:cubicBezTo>
                  <a:pt x="136" y="162"/>
                  <a:pt x="136" y="162"/>
                  <a:pt x="136" y="162"/>
                </a:cubicBezTo>
                <a:cubicBezTo>
                  <a:pt x="161" y="146"/>
                  <a:pt x="176" y="118"/>
                  <a:pt x="176" y="88"/>
                </a:cubicBezTo>
                <a:cubicBezTo>
                  <a:pt x="176" y="40"/>
                  <a:pt x="137" y="0"/>
                  <a:pt x="88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18"/>
                  <a:pt x="15" y="146"/>
                  <a:pt x="40" y="162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208"/>
                  <a:pt x="40" y="208"/>
                  <a:pt x="40" y="208"/>
                </a:cubicBezTo>
                <a:cubicBezTo>
                  <a:pt x="48" y="208"/>
                  <a:pt x="48" y="208"/>
                  <a:pt x="48" y="208"/>
                </a:cubicBezTo>
                <a:cubicBezTo>
                  <a:pt x="48" y="232"/>
                  <a:pt x="48" y="232"/>
                  <a:pt x="48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6" y="256"/>
                  <a:pt x="56" y="256"/>
                  <a:pt x="56" y="256"/>
                </a:cubicBezTo>
                <a:lnTo>
                  <a:pt x="120" y="256"/>
                </a:lnTo>
                <a:close/>
                <a:moveTo>
                  <a:pt x="112" y="248"/>
                </a:moveTo>
                <a:cubicBezTo>
                  <a:pt x="64" y="248"/>
                  <a:pt x="64" y="248"/>
                  <a:pt x="64" y="248"/>
                </a:cubicBezTo>
                <a:cubicBezTo>
                  <a:pt x="64" y="232"/>
                  <a:pt x="64" y="232"/>
                  <a:pt x="64" y="232"/>
                </a:cubicBezTo>
                <a:cubicBezTo>
                  <a:pt x="112" y="232"/>
                  <a:pt x="112" y="232"/>
                  <a:pt x="112" y="232"/>
                </a:cubicBezTo>
                <a:lnTo>
                  <a:pt x="112" y="248"/>
                </a:lnTo>
                <a:close/>
                <a:moveTo>
                  <a:pt x="46" y="157"/>
                </a:moveTo>
                <a:cubicBezTo>
                  <a:pt x="23" y="142"/>
                  <a:pt x="8" y="116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16"/>
                  <a:pt x="154" y="142"/>
                  <a:pt x="130" y="156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09" y="176"/>
                  <a:pt x="109" y="176"/>
                  <a:pt x="109" y="176"/>
                </a:cubicBezTo>
                <a:cubicBezTo>
                  <a:pt x="120" y="101"/>
                  <a:pt x="120" y="101"/>
                  <a:pt x="120" y="101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88" y="98"/>
                  <a:pt x="88" y="98"/>
                  <a:pt x="88" y="98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64" y="99"/>
                  <a:pt x="64" y="99"/>
                  <a:pt x="64" y="99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67" y="176"/>
                  <a:pt x="67" y="176"/>
                  <a:pt x="67" y="176"/>
                </a:cubicBezTo>
                <a:cubicBezTo>
                  <a:pt x="48" y="176"/>
                  <a:pt x="48" y="176"/>
                  <a:pt x="48" y="176"/>
                </a:cubicBezTo>
                <a:cubicBezTo>
                  <a:pt x="48" y="158"/>
                  <a:pt x="48" y="158"/>
                  <a:pt x="48" y="158"/>
                </a:cubicBezTo>
                <a:lnTo>
                  <a:pt x="46" y="157"/>
                </a:lnTo>
                <a:close/>
                <a:moveTo>
                  <a:pt x="76" y="176"/>
                </a:moveTo>
                <a:cubicBezTo>
                  <a:pt x="66" y="114"/>
                  <a:pt x="66" y="114"/>
                  <a:pt x="66" y="114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100" y="121"/>
                  <a:pt x="100" y="121"/>
                  <a:pt x="100" y="121"/>
                </a:cubicBezTo>
                <a:cubicBezTo>
                  <a:pt x="110" y="114"/>
                  <a:pt x="110" y="114"/>
                  <a:pt x="110" y="114"/>
                </a:cubicBezTo>
                <a:cubicBezTo>
                  <a:pt x="101" y="176"/>
                  <a:pt x="101" y="176"/>
                  <a:pt x="101" y="176"/>
                </a:cubicBezTo>
                <a:lnTo>
                  <a:pt x="76" y="176"/>
                </a:lnTo>
                <a:close/>
                <a:moveTo>
                  <a:pt x="48" y="184"/>
                </a:moveTo>
                <a:cubicBezTo>
                  <a:pt x="128" y="184"/>
                  <a:pt x="128" y="184"/>
                  <a:pt x="128" y="184"/>
                </a:cubicBezTo>
                <a:cubicBezTo>
                  <a:pt x="128" y="200"/>
                  <a:pt x="128" y="200"/>
                  <a:pt x="128" y="200"/>
                </a:cubicBezTo>
                <a:cubicBezTo>
                  <a:pt x="48" y="200"/>
                  <a:pt x="48" y="200"/>
                  <a:pt x="48" y="200"/>
                </a:cubicBezTo>
                <a:lnTo>
                  <a:pt x="48" y="184"/>
                </a:lnTo>
                <a:close/>
                <a:moveTo>
                  <a:pt x="56" y="208"/>
                </a:moveTo>
                <a:cubicBezTo>
                  <a:pt x="120" y="208"/>
                  <a:pt x="120" y="208"/>
                  <a:pt x="120" y="208"/>
                </a:cubicBezTo>
                <a:cubicBezTo>
                  <a:pt x="120" y="224"/>
                  <a:pt x="120" y="224"/>
                  <a:pt x="120" y="224"/>
                </a:cubicBezTo>
                <a:cubicBezTo>
                  <a:pt x="56" y="224"/>
                  <a:pt x="56" y="224"/>
                  <a:pt x="56" y="224"/>
                </a:cubicBezTo>
                <a:lnTo>
                  <a:pt x="56" y="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111"/>
          <p:cNvSpPr>
            <a:spLocks noEditPoints="1"/>
          </p:cNvSpPr>
          <p:nvPr/>
        </p:nvSpPr>
        <p:spPr bwMode="auto">
          <a:xfrm>
            <a:off x="5078939" y="2125432"/>
            <a:ext cx="339794" cy="414086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4 w 160"/>
              <a:gd name="T13" fmla="*/ 140 h 176"/>
              <a:gd name="T14" fmla="*/ 64 w 160"/>
              <a:gd name="T15" fmla="*/ 140 h 176"/>
              <a:gd name="T16" fmla="*/ 64 w 160"/>
              <a:gd name="T17" fmla="*/ 140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6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2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39 w 160"/>
              <a:gd name="T57" fmla="*/ 71 h 176"/>
              <a:gd name="T58" fmla="*/ 10 w 160"/>
              <a:gd name="T59" fmla="*/ 35 h 176"/>
              <a:gd name="T60" fmla="*/ 80 w 160"/>
              <a:gd name="T61" fmla="*/ 48 h 176"/>
              <a:gd name="T62" fmla="*/ 150 w 160"/>
              <a:gd name="T63" fmla="*/ 35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4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6" y="164"/>
                </a:cubicBezTo>
                <a:cubicBezTo>
                  <a:pt x="85" y="168"/>
                  <a:pt x="85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2" y="153"/>
                  <a:pt x="7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138"/>
                  <a:pt x="78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3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5" y="84"/>
                  <a:pt x="39" y="71"/>
                </a:cubicBezTo>
                <a:cubicBezTo>
                  <a:pt x="26" y="60"/>
                  <a:pt x="14" y="50"/>
                  <a:pt x="10" y="35"/>
                </a:cubicBezTo>
                <a:cubicBezTo>
                  <a:pt x="23" y="43"/>
                  <a:pt x="50" y="48"/>
                  <a:pt x="80" y="48"/>
                </a:cubicBezTo>
                <a:cubicBezTo>
                  <a:pt x="110" y="48"/>
                  <a:pt x="137" y="43"/>
                  <a:pt x="150" y="35"/>
                </a:cubicBezTo>
                <a:cubicBezTo>
                  <a:pt x="146" y="50"/>
                  <a:pt x="134" y="60"/>
                  <a:pt x="121" y="71"/>
                </a:cubicBezTo>
                <a:moveTo>
                  <a:pt x="80" y="40"/>
                </a:moveTo>
                <a:cubicBezTo>
                  <a:pt x="40" y="40"/>
                  <a:pt x="8" y="33"/>
                  <a:pt x="8" y="24"/>
                </a:cubicBezTo>
                <a:cubicBezTo>
                  <a:pt x="8" y="15"/>
                  <a:pt x="40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74"/>
          <p:cNvSpPr>
            <a:spLocks noEditPoints="1"/>
          </p:cNvSpPr>
          <p:nvPr/>
        </p:nvSpPr>
        <p:spPr bwMode="auto">
          <a:xfrm>
            <a:off x="2362156" y="2110270"/>
            <a:ext cx="337636" cy="429247"/>
          </a:xfrm>
          <a:custGeom>
            <a:avLst/>
            <a:gdLst>
              <a:gd name="T0" fmla="*/ 72 w 144"/>
              <a:gd name="T1" fmla="*/ 72 h 176"/>
              <a:gd name="T2" fmla="*/ 72 w 144"/>
              <a:gd name="T3" fmla="*/ 64 h 176"/>
              <a:gd name="T4" fmla="*/ 20 w 144"/>
              <a:gd name="T5" fmla="*/ 68 h 176"/>
              <a:gd name="T6" fmla="*/ 136 w 144"/>
              <a:gd name="T7" fmla="*/ 16 h 176"/>
              <a:gd name="T8" fmla="*/ 116 w 144"/>
              <a:gd name="T9" fmla="*/ 4 h 176"/>
              <a:gd name="T10" fmla="*/ 108 w 144"/>
              <a:gd name="T11" fmla="*/ 4 h 176"/>
              <a:gd name="T12" fmla="*/ 100 w 144"/>
              <a:gd name="T13" fmla="*/ 16 h 176"/>
              <a:gd name="T14" fmla="*/ 96 w 144"/>
              <a:gd name="T15" fmla="*/ 0 h 176"/>
              <a:gd name="T16" fmla="*/ 92 w 144"/>
              <a:gd name="T17" fmla="*/ 16 h 176"/>
              <a:gd name="T18" fmla="*/ 84 w 144"/>
              <a:gd name="T19" fmla="*/ 4 h 176"/>
              <a:gd name="T20" fmla="*/ 76 w 144"/>
              <a:gd name="T21" fmla="*/ 4 h 176"/>
              <a:gd name="T22" fmla="*/ 68 w 144"/>
              <a:gd name="T23" fmla="*/ 16 h 176"/>
              <a:gd name="T24" fmla="*/ 64 w 144"/>
              <a:gd name="T25" fmla="*/ 0 h 176"/>
              <a:gd name="T26" fmla="*/ 60 w 144"/>
              <a:gd name="T27" fmla="*/ 16 h 176"/>
              <a:gd name="T28" fmla="*/ 52 w 144"/>
              <a:gd name="T29" fmla="*/ 4 h 176"/>
              <a:gd name="T30" fmla="*/ 44 w 144"/>
              <a:gd name="T31" fmla="*/ 4 h 176"/>
              <a:gd name="T32" fmla="*/ 36 w 144"/>
              <a:gd name="T33" fmla="*/ 16 h 176"/>
              <a:gd name="T34" fmla="*/ 32 w 144"/>
              <a:gd name="T35" fmla="*/ 0 h 176"/>
              <a:gd name="T36" fmla="*/ 28 w 144"/>
              <a:gd name="T37" fmla="*/ 16 h 176"/>
              <a:gd name="T38" fmla="*/ 0 w 144"/>
              <a:gd name="T39" fmla="*/ 24 h 176"/>
              <a:gd name="T40" fmla="*/ 8 w 144"/>
              <a:gd name="T41" fmla="*/ 176 h 176"/>
              <a:gd name="T42" fmla="*/ 144 w 144"/>
              <a:gd name="T43" fmla="*/ 168 h 176"/>
              <a:gd name="T44" fmla="*/ 136 w 144"/>
              <a:gd name="T45" fmla="*/ 16 h 176"/>
              <a:gd name="T46" fmla="*/ 8 w 144"/>
              <a:gd name="T47" fmla="*/ 144 h 176"/>
              <a:gd name="T48" fmla="*/ 8 w 144"/>
              <a:gd name="T49" fmla="*/ 168 h 176"/>
              <a:gd name="T50" fmla="*/ 44 w 144"/>
              <a:gd name="T51" fmla="*/ 168 h 176"/>
              <a:gd name="T52" fmla="*/ 8 w 144"/>
              <a:gd name="T53" fmla="*/ 24 h 176"/>
              <a:gd name="T54" fmla="*/ 28 w 144"/>
              <a:gd name="T55" fmla="*/ 36 h 176"/>
              <a:gd name="T56" fmla="*/ 36 w 144"/>
              <a:gd name="T57" fmla="*/ 36 h 176"/>
              <a:gd name="T58" fmla="*/ 44 w 144"/>
              <a:gd name="T59" fmla="*/ 24 h 176"/>
              <a:gd name="T60" fmla="*/ 48 w 144"/>
              <a:gd name="T61" fmla="*/ 40 h 176"/>
              <a:gd name="T62" fmla="*/ 52 w 144"/>
              <a:gd name="T63" fmla="*/ 24 h 176"/>
              <a:gd name="T64" fmla="*/ 60 w 144"/>
              <a:gd name="T65" fmla="*/ 36 h 176"/>
              <a:gd name="T66" fmla="*/ 68 w 144"/>
              <a:gd name="T67" fmla="*/ 36 h 176"/>
              <a:gd name="T68" fmla="*/ 76 w 144"/>
              <a:gd name="T69" fmla="*/ 24 h 176"/>
              <a:gd name="T70" fmla="*/ 80 w 144"/>
              <a:gd name="T71" fmla="*/ 40 h 176"/>
              <a:gd name="T72" fmla="*/ 84 w 144"/>
              <a:gd name="T73" fmla="*/ 24 h 176"/>
              <a:gd name="T74" fmla="*/ 92 w 144"/>
              <a:gd name="T75" fmla="*/ 36 h 176"/>
              <a:gd name="T76" fmla="*/ 100 w 144"/>
              <a:gd name="T77" fmla="*/ 36 h 176"/>
              <a:gd name="T78" fmla="*/ 108 w 144"/>
              <a:gd name="T79" fmla="*/ 24 h 176"/>
              <a:gd name="T80" fmla="*/ 112 w 144"/>
              <a:gd name="T81" fmla="*/ 40 h 176"/>
              <a:gd name="T82" fmla="*/ 116 w 144"/>
              <a:gd name="T83" fmla="*/ 24 h 176"/>
              <a:gd name="T84" fmla="*/ 136 w 144"/>
              <a:gd name="T85" fmla="*/ 168 h 176"/>
              <a:gd name="T86" fmla="*/ 24 w 144"/>
              <a:gd name="T87" fmla="*/ 96 h 176"/>
              <a:gd name="T88" fmla="*/ 124 w 144"/>
              <a:gd name="T89" fmla="*/ 92 h 176"/>
              <a:gd name="T90" fmla="*/ 24 w 144"/>
              <a:gd name="T91" fmla="*/ 88 h 176"/>
              <a:gd name="T92" fmla="*/ 96 w 144"/>
              <a:gd name="T93" fmla="*/ 112 h 176"/>
              <a:gd name="T94" fmla="*/ 20 w 144"/>
              <a:gd name="T95" fmla="*/ 116 h 176"/>
              <a:gd name="T96" fmla="*/ 96 w 144"/>
              <a:gd name="T97" fmla="*/ 120 h 176"/>
              <a:gd name="T98" fmla="*/ 96 w 144"/>
              <a:gd name="T9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4" h="176">
                <a:moveTo>
                  <a:pt x="2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2" y="64"/>
                  <a:pt x="20" y="66"/>
                  <a:pt x="20" y="68"/>
                </a:cubicBezTo>
                <a:cubicBezTo>
                  <a:pt x="20" y="70"/>
                  <a:pt x="22" y="72"/>
                  <a:pt x="24" y="72"/>
                </a:cubicBezTo>
                <a:moveTo>
                  <a:pt x="136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110" y="0"/>
                  <a:pt x="108" y="2"/>
                  <a:pt x="108" y="4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16"/>
                  <a:pt x="92" y="16"/>
                  <a:pt x="92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6"/>
                  <a:pt x="60" y="16"/>
                  <a:pt x="60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0" y="0"/>
                  <a:pt x="48" y="0"/>
                </a:cubicBezTo>
                <a:cubicBezTo>
                  <a:pt x="46" y="0"/>
                  <a:pt x="44" y="2"/>
                  <a:pt x="44" y="4"/>
                </a:cubicBezTo>
                <a:cubicBezTo>
                  <a:pt x="44" y="16"/>
                  <a:pt x="44" y="16"/>
                  <a:pt x="44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"/>
                  <a:pt x="34" y="0"/>
                  <a:pt x="32" y="0"/>
                </a:cubicBezTo>
                <a:cubicBezTo>
                  <a:pt x="30" y="0"/>
                  <a:pt x="28" y="2"/>
                  <a:pt x="28" y="4"/>
                </a:cubicBezTo>
                <a:cubicBezTo>
                  <a:pt x="28" y="16"/>
                  <a:pt x="28" y="16"/>
                  <a:pt x="2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0" y="16"/>
                  <a:pt x="136" y="16"/>
                </a:cubicBezTo>
                <a:moveTo>
                  <a:pt x="8" y="168"/>
                </a:moveTo>
                <a:cubicBezTo>
                  <a:pt x="8" y="144"/>
                  <a:pt x="8" y="144"/>
                  <a:pt x="8" y="144"/>
                </a:cubicBezTo>
                <a:cubicBezTo>
                  <a:pt x="32" y="168"/>
                  <a:pt x="32" y="168"/>
                  <a:pt x="32" y="168"/>
                </a:cubicBezTo>
                <a:lnTo>
                  <a:pt x="8" y="168"/>
                </a:lnTo>
                <a:close/>
                <a:moveTo>
                  <a:pt x="136" y="168"/>
                </a:moveTo>
                <a:cubicBezTo>
                  <a:pt x="44" y="168"/>
                  <a:pt x="44" y="168"/>
                  <a:pt x="44" y="168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24"/>
                  <a:pt x="8" y="24"/>
                  <a:pt x="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8"/>
                  <a:pt x="30" y="40"/>
                  <a:pt x="32" y="40"/>
                </a:cubicBezTo>
                <a:cubicBezTo>
                  <a:pt x="34" y="40"/>
                  <a:pt x="36" y="38"/>
                  <a:pt x="36" y="36"/>
                </a:cubicBezTo>
                <a:cubicBezTo>
                  <a:pt x="36" y="24"/>
                  <a:pt x="36" y="24"/>
                  <a:pt x="36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8"/>
                  <a:pt x="46" y="40"/>
                  <a:pt x="48" y="40"/>
                </a:cubicBezTo>
                <a:cubicBezTo>
                  <a:pt x="50" y="40"/>
                  <a:pt x="52" y="38"/>
                  <a:pt x="52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8"/>
                  <a:pt x="62" y="40"/>
                  <a:pt x="64" y="40"/>
                </a:cubicBezTo>
                <a:cubicBezTo>
                  <a:pt x="66" y="40"/>
                  <a:pt x="68" y="38"/>
                  <a:pt x="68" y="36"/>
                </a:cubicBezTo>
                <a:cubicBezTo>
                  <a:pt x="68" y="24"/>
                  <a:pt x="68" y="24"/>
                  <a:pt x="68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8"/>
                  <a:pt x="78" y="40"/>
                  <a:pt x="80" y="40"/>
                </a:cubicBezTo>
                <a:cubicBezTo>
                  <a:pt x="82" y="40"/>
                  <a:pt x="84" y="38"/>
                  <a:pt x="84" y="36"/>
                </a:cubicBezTo>
                <a:cubicBezTo>
                  <a:pt x="84" y="24"/>
                  <a:pt x="84" y="24"/>
                  <a:pt x="84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36"/>
                  <a:pt x="92" y="36"/>
                  <a:pt x="92" y="36"/>
                </a:cubicBezTo>
                <a:cubicBezTo>
                  <a:pt x="92" y="38"/>
                  <a:pt x="94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8"/>
                  <a:pt x="110" y="40"/>
                  <a:pt x="112" y="40"/>
                </a:cubicBezTo>
                <a:cubicBezTo>
                  <a:pt x="114" y="40"/>
                  <a:pt x="116" y="38"/>
                  <a:pt x="116" y="36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68"/>
                </a:lnTo>
                <a:close/>
                <a:moveTo>
                  <a:pt x="20" y="92"/>
                </a:moveTo>
                <a:cubicBezTo>
                  <a:pt x="20" y="94"/>
                  <a:pt x="22" y="96"/>
                  <a:pt x="24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2" y="96"/>
                  <a:pt x="124" y="94"/>
                  <a:pt x="124" y="92"/>
                </a:cubicBezTo>
                <a:cubicBezTo>
                  <a:pt x="124" y="90"/>
                  <a:pt x="122" y="88"/>
                  <a:pt x="12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2" y="88"/>
                  <a:pt x="20" y="90"/>
                  <a:pt x="20" y="92"/>
                </a:cubicBezTo>
                <a:moveTo>
                  <a:pt x="96" y="112"/>
                </a:moveTo>
                <a:cubicBezTo>
                  <a:pt x="24" y="112"/>
                  <a:pt x="24" y="112"/>
                  <a:pt x="24" y="112"/>
                </a:cubicBez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8" y="120"/>
                  <a:pt x="100" y="118"/>
                  <a:pt x="100" y="116"/>
                </a:cubicBezTo>
                <a:cubicBezTo>
                  <a:pt x="100" y="114"/>
                  <a:pt x="98" y="112"/>
                  <a:pt x="96" y="11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77"/>
          <p:cNvSpPr>
            <a:spLocks noEditPoints="1"/>
          </p:cNvSpPr>
          <p:nvPr/>
        </p:nvSpPr>
        <p:spPr bwMode="auto">
          <a:xfrm>
            <a:off x="6427117" y="3271957"/>
            <a:ext cx="335898" cy="335898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55"/>
          <p:cNvSpPr>
            <a:spLocks noEditPoints="1"/>
          </p:cNvSpPr>
          <p:nvPr/>
        </p:nvSpPr>
        <p:spPr bwMode="auto">
          <a:xfrm>
            <a:off x="7881308" y="2101454"/>
            <a:ext cx="363100" cy="438063"/>
          </a:xfrm>
          <a:custGeom>
            <a:avLst/>
            <a:gdLst>
              <a:gd name="T0" fmla="*/ 170 w 179"/>
              <a:gd name="T1" fmla="*/ 35 h 176"/>
              <a:gd name="T2" fmla="*/ 166 w 179"/>
              <a:gd name="T3" fmla="*/ 38 h 176"/>
              <a:gd name="T4" fmla="*/ 166 w 179"/>
              <a:gd name="T5" fmla="*/ 38 h 176"/>
              <a:gd name="T6" fmla="*/ 146 w 179"/>
              <a:gd name="T7" fmla="*/ 58 h 176"/>
              <a:gd name="T8" fmla="*/ 146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2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7 h 176"/>
              <a:gd name="T30" fmla="*/ 140 w 179"/>
              <a:gd name="T31" fmla="*/ 99 h 176"/>
              <a:gd name="T32" fmla="*/ 129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6 w 179"/>
              <a:gd name="T43" fmla="*/ 96 h 176"/>
              <a:gd name="T44" fmla="*/ 35 w 179"/>
              <a:gd name="T45" fmla="*/ 163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0 w 179"/>
              <a:gd name="T53" fmla="*/ 80 h 176"/>
              <a:gd name="T54" fmla="*/ 80 w 179"/>
              <a:gd name="T55" fmla="*/ 80 h 176"/>
              <a:gd name="T56" fmla="*/ 82 w 179"/>
              <a:gd name="T57" fmla="*/ 76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0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7 w 179"/>
              <a:gd name="T71" fmla="*/ 9 h 176"/>
              <a:gd name="T72" fmla="*/ 112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1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3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29 w 179"/>
              <a:gd name="T103" fmla="*/ 112 h 176"/>
              <a:gd name="T104" fmla="*/ 146 w 179"/>
              <a:gd name="T105" fmla="*/ 105 h 176"/>
              <a:gd name="T106" fmla="*/ 167 w 179"/>
              <a:gd name="T107" fmla="*/ 83 h 176"/>
              <a:gd name="T108" fmla="*/ 170 w 179"/>
              <a:gd name="T109" fmla="*/ 35 h 176"/>
              <a:gd name="T110" fmla="*/ 21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1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6" y="38"/>
                  <a:pt x="166" y="38"/>
                  <a:pt x="166" y="38"/>
                </a:cubicBezTo>
                <a:cubicBezTo>
                  <a:pt x="166" y="38"/>
                  <a:pt x="166" y="38"/>
                  <a:pt x="166" y="3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2" y="62"/>
                  <a:pt x="137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8"/>
                  <a:pt x="114" y="34"/>
                  <a:pt x="118" y="30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07" y="29"/>
                  <a:pt x="104" y="36"/>
                  <a:pt x="104" y="44"/>
                </a:cubicBezTo>
                <a:cubicBezTo>
                  <a:pt x="104" y="59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8" y="71"/>
                  <a:pt x="162" y="77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37" y="102"/>
                  <a:pt x="133" y="104"/>
                  <a:pt x="129" y="104"/>
                </a:cubicBezTo>
                <a:cubicBezTo>
                  <a:pt x="129" y="104"/>
                  <a:pt x="115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1" y="94"/>
                  <a:pt x="101" y="94"/>
                  <a:pt x="100" y="94"/>
                </a:cubicBezTo>
                <a:cubicBezTo>
                  <a:pt x="98" y="94"/>
                  <a:pt x="97" y="95"/>
                  <a:pt x="97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2" y="166"/>
                  <a:pt x="28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6"/>
                </a:cubicBezTo>
                <a:cubicBezTo>
                  <a:pt x="82" y="76"/>
                  <a:pt x="81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69" y="59"/>
                  <a:pt x="69" y="47"/>
                  <a:pt x="79" y="37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8"/>
                  <a:pt x="127" y="9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6"/>
                  <a:pt x="141" y="6"/>
                  <a:pt x="141" y="6"/>
                </a:cubicBezTo>
                <a:cubicBezTo>
                  <a:pt x="133" y="2"/>
                  <a:pt x="125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3" y="31"/>
                  <a:pt x="73" y="31"/>
                  <a:pt x="73" y="31"/>
                </a:cubicBezTo>
                <a:cubicBezTo>
                  <a:pt x="59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39"/>
                  <a:pt x="0" y="145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3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4" y="111"/>
                  <a:pt x="127" y="112"/>
                  <a:pt x="129" y="112"/>
                </a:cubicBezTo>
                <a:cubicBezTo>
                  <a:pt x="135" y="112"/>
                  <a:pt x="141" y="110"/>
                  <a:pt x="146" y="105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78" y="72"/>
                  <a:pt x="179" y="52"/>
                  <a:pt x="170" y="35"/>
                </a:cubicBezTo>
                <a:moveTo>
                  <a:pt x="21" y="149"/>
                </a:moveTo>
                <a:cubicBezTo>
                  <a:pt x="20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6" y="156"/>
                  <a:pt x="28" y="154"/>
                  <a:pt x="28" y="152"/>
                </a:cubicBezTo>
                <a:cubicBezTo>
                  <a:pt x="28" y="150"/>
                  <a:pt x="26" y="148"/>
                  <a:pt x="24" y="148"/>
                </a:cubicBezTo>
                <a:cubicBezTo>
                  <a:pt x="23" y="148"/>
                  <a:pt x="22" y="148"/>
                  <a:pt x="21" y="149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>
            <a:extLst>
              <a:ext uri="{FF2B5EF4-FFF2-40B4-BE49-F238E27FC236}">
                <a16:creationId xmlns="" xmlns:a16="http://schemas.microsoft.com/office/drawing/2014/main" id="{C5248BE3-1CB2-0644-9FAF-083439363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967" y="1033163"/>
            <a:ext cx="2227774" cy="1726021"/>
          </a:xfrm>
          <a:custGeom>
            <a:avLst/>
            <a:gdLst>
              <a:gd name="T0" fmla="*/ 2111 w 9091"/>
              <a:gd name="T1" fmla="*/ 5522 h 7045"/>
              <a:gd name="T2" fmla="*/ 2111 w 9091"/>
              <a:gd name="T3" fmla="*/ 5522 h 7045"/>
              <a:gd name="T4" fmla="*/ 1523 w 9091"/>
              <a:gd name="T5" fmla="*/ 4933 h 7045"/>
              <a:gd name="T6" fmla="*/ 1523 w 9091"/>
              <a:gd name="T7" fmla="*/ 4933 h 7045"/>
              <a:gd name="T8" fmla="*/ 2111 w 9091"/>
              <a:gd name="T9" fmla="*/ 4345 h 7045"/>
              <a:gd name="T10" fmla="*/ 6357 w 9091"/>
              <a:gd name="T11" fmla="*/ 4345 h 7045"/>
              <a:gd name="T12" fmla="*/ 6526 w 9091"/>
              <a:gd name="T13" fmla="*/ 4345 h 7045"/>
              <a:gd name="T14" fmla="*/ 6526 w 9091"/>
              <a:gd name="T15" fmla="*/ 4338 h 7045"/>
              <a:gd name="T16" fmla="*/ 6526 w 9091"/>
              <a:gd name="T17" fmla="*/ 4338 h 7045"/>
              <a:gd name="T18" fmla="*/ 8467 w 9091"/>
              <a:gd name="T19" fmla="*/ 2234 h 7045"/>
              <a:gd name="T20" fmla="*/ 8467 w 9091"/>
              <a:gd name="T21" fmla="*/ 1452 h 7045"/>
              <a:gd name="T22" fmla="*/ 9055 w 9091"/>
              <a:gd name="T23" fmla="*/ 1452 h 7045"/>
              <a:gd name="T24" fmla="*/ 7723 w 9091"/>
              <a:gd name="T25" fmla="*/ 0 h 7045"/>
              <a:gd name="T26" fmla="*/ 6392 w 9091"/>
              <a:gd name="T27" fmla="*/ 1452 h 7045"/>
              <a:gd name="T28" fmla="*/ 6945 w 9091"/>
              <a:gd name="T29" fmla="*/ 1452 h 7045"/>
              <a:gd name="T30" fmla="*/ 6945 w 9091"/>
              <a:gd name="T31" fmla="*/ 2234 h 7045"/>
              <a:gd name="T32" fmla="*/ 6945 w 9091"/>
              <a:gd name="T33" fmla="*/ 2234 h 7045"/>
              <a:gd name="T34" fmla="*/ 6773 w 9091"/>
              <a:gd name="T35" fmla="*/ 2649 h 7045"/>
              <a:gd name="T36" fmla="*/ 6773 w 9091"/>
              <a:gd name="T37" fmla="*/ 2649 h 7045"/>
              <a:gd name="T38" fmla="*/ 6357 w 9091"/>
              <a:gd name="T39" fmla="*/ 2822 h 7045"/>
              <a:gd name="T40" fmla="*/ 2111 w 9091"/>
              <a:gd name="T41" fmla="*/ 2822 h 7045"/>
              <a:gd name="T42" fmla="*/ 2111 w 9091"/>
              <a:gd name="T43" fmla="*/ 2822 h 7045"/>
              <a:gd name="T44" fmla="*/ 0 w 9091"/>
              <a:gd name="T45" fmla="*/ 4933 h 7045"/>
              <a:gd name="T46" fmla="*/ 0 w 9091"/>
              <a:gd name="T47" fmla="*/ 4933 h 7045"/>
              <a:gd name="T48" fmla="*/ 2111 w 9091"/>
              <a:gd name="T49" fmla="*/ 7044 h 7045"/>
              <a:gd name="T50" fmla="*/ 9090 w 9091"/>
              <a:gd name="T51" fmla="*/ 7044 h 7045"/>
              <a:gd name="T52" fmla="*/ 9090 w 9091"/>
              <a:gd name="T53" fmla="*/ 5522 h 7045"/>
              <a:gd name="T54" fmla="*/ 2111 w 9091"/>
              <a:gd name="T55" fmla="*/ 5522 h 7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091" h="7045">
                <a:moveTo>
                  <a:pt x="2111" y="5522"/>
                </a:moveTo>
                <a:lnTo>
                  <a:pt x="2111" y="5522"/>
                </a:lnTo>
                <a:cubicBezTo>
                  <a:pt x="1787" y="5522"/>
                  <a:pt x="1523" y="5258"/>
                  <a:pt x="1523" y="4933"/>
                </a:cubicBezTo>
                <a:lnTo>
                  <a:pt x="1523" y="4933"/>
                </a:lnTo>
                <a:cubicBezTo>
                  <a:pt x="1523" y="4609"/>
                  <a:pt x="1787" y="4345"/>
                  <a:pt x="2111" y="4345"/>
                </a:cubicBezTo>
                <a:lnTo>
                  <a:pt x="6357" y="4345"/>
                </a:lnTo>
                <a:lnTo>
                  <a:pt x="6526" y="4345"/>
                </a:lnTo>
                <a:lnTo>
                  <a:pt x="6526" y="4338"/>
                </a:lnTo>
                <a:lnTo>
                  <a:pt x="6526" y="4338"/>
                </a:lnTo>
                <a:cubicBezTo>
                  <a:pt x="7610" y="4252"/>
                  <a:pt x="8467" y="3341"/>
                  <a:pt x="8467" y="2234"/>
                </a:cubicBezTo>
                <a:lnTo>
                  <a:pt x="8467" y="1452"/>
                </a:lnTo>
                <a:lnTo>
                  <a:pt x="9055" y="1452"/>
                </a:lnTo>
                <a:lnTo>
                  <a:pt x="7723" y="0"/>
                </a:lnTo>
                <a:lnTo>
                  <a:pt x="6392" y="1452"/>
                </a:lnTo>
                <a:lnTo>
                  <a:pt x="6945" y="1452"/>
                </a:lnTo>
                <a:lnTo>
                  <a:pt x="6945" y="2234"/>
                </a:lnTo>
                <a:lnTo>
                  <a:pt x="6945" y="2234"/>
                </a:lnTo>
                <a:cubicBezTo>
                  <a:pt x="6945" y="2391"/>
                  <a:pt x="6884" y="2538"/>
                  <a:pt x="6773" y="2649"/>
                </a:cubicBezTo>
                <a:lnTo>
                  <a:pt x="6773" y="2649"/>
                </a:lnTo>
                <a:cubicBezTo>
                  <a:pt x="6662" y="2761"/>
                  <a:pt x="6514" y="2822"/>
                  <a:pt x="6357" y="2822"/>
                </a:cubicBezTo>
                <a:lnTo>
                  <a:pt x="2111" y="2822"/>
                </a:lnTo>
                <a:lnTo>
                  <a:pt x="2111" y="2822"/>
                </a:lnTo>
                <a:cubicBezTo>
                  <a:pt x="947" y="2822"/>
                  <a:pt x="0" y="3769"/>
                  <a:pt x="0" y="4933"/>
                </a:cubicBezTo>
                <a:lnTo>
                  <a:pt x="0" y="4933"/>
                </a:lnTo>
                <a:cubicBezTo>
                  <a:pt x="0" y="6097"/>
                  <a:pt x="947" y="7044"/>
                  <a:pt x="2111" y="7044"/>
                </a:cubicBezTo>
                <a:lnTo>
                  <a:pt x="9090" y="7044"/>
                </a:lnTo>
                <a:lnTo>
                  <a:pt x="9090" y="5522"/>
                </a:lnTo>
                <a:lnTo>
                  <a:pt x="2111" y="55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="" xmlns:a16="http://schemas.microsoft.com/office/drawing/2014/main" id="{33955C44-B20F-A34D-B065-E6A36BE37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841" y="2246130"/>
            <a:ext cx="2086242" cy="1174084"/>
          </a:xfrm>
          <a:custGeom>
            <a:avLst/>
            <a:gdLst>
              <a:gd name="T0" fmla="*/ 6405 w 8517"/>
              <a:gd name="T1" fmla="*/ 572 h 4794"/>
              <a:gd name="T2" fmla="*/ 2733 w 8517"/>
              <a:gd name="T3" fmla="*/ 572 h 4794"/>
              <a:gd name="T4" fmla="*/ 2733 w 8517"/>
              <a:gd name="T5" fmla="*/ 0 h 4794"/>
              <a:gd name="T6" fmla="*/ 1280 w 8517"/>
              <a:gd name="T7" fmla="*/ 1332 h 4794"/>
              <a:gd name="T8" fmla="*/ 2733 w 8517"/>
              <a:gd name="T9" fmla="*/ 2664 h 4794"/>
              <a:gd name="T10" fmla="*/ 2733 w 8517"/>
              <a:gd name="T11" fmla="*/ 2095 h 4794"/>
              <a:gd name="T12" fmla="*/ 6405 w 8517"/>
              <a:gd name="T13" fmla="*/ 2095 h 4794"/>
              <a:gd name="T14" fmla="*/ 6405 w 8517"/>
              <a:gd name="T15" fmla="*/ 2095 h 4794"/>
              <a:gd name="T16" fmla="*/ 6993 w 8517"/>
              <a:gd name="T17" fmla="*/ 2683 h 4794"/>
              <a:gd name="T18" fmla="*/ 6993 w 8517"/>
              <a:gd name="T19" fmla="*/ 2683 h 4794"/>
              <a:gd name="T20" fmla="*/ 6405 w 8517"/>
              <a:gd name="T21" fmla="*/ 3272 h 4794"/>
              <a:gd name="T22" fmla="*/ 0 w 8517"/>
              <a:gd name="T23" fmla="*/ 3272 h 4794"/>
              <a:gd name="T24" fmla="*/ 0 w 8517"/>
              <a:gd name="T25" fmla="*/ 4793 h 4794"/>
              <a:gd name="T26" fmla="*/ 6405 w 8517"/>
              <a:gd name="T27" fmla="*/ 4793 h 4794"/>
              <a:gd name="T28" fmla="*/ 6405 w 8517"/>
              <a:gd name="T29" fmla="*/ 4793 h 4794"/>
              <a:gd name="T30" fmla="*/ 8516 w 8517"/>
              <a:gd name="T31" fmla="*/ 2683 h 4794"/>
              <a:gd name="T32" fmla="*/ 8516 w 8517"/>
              <a:gd name="T33" fmla="*/ 2683 h 4794"/>
              <a:gd name="T34" fmla="*/ 6405 w 8517"/>
              <a:gd name="T35" fmla="*/ 572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17" h="4794">
                <a:moveTo>
                  <a:pt x="6405" y="572"/>
                </a:moveTo>
                <a:lnTo>
                  <a:pt x="2733" y="572"/>
                </a:lnTo>
                <a:lnTo>
                  <a:pt x="2733" y="0"/>
                </a:lnTo>
                <a:lnTo>
                  <a:pt x="1280" y="1332"/>
                </a:lnTo>
                <a:lnTo>
                  <a:pt x="2733" y="2664"/>
                </a:lnTo>
                <a:lnTo>
                  <a:pt x="2733" y="2095"/>
                </a:lnTo>
                <a:lnTo>
                  <a:pt x="6405" y="2095"/>
                </a:lnTo>
                <a:lnTo>
                  <a:pt x="6405" y="2095"/>
                </a:lnTo>
                <a:cubicBezTo>
                  <a:pt x="6729" y="2095"/>
                  <a:pt x="6993" y="2358"/>
                  <a:pt x="6993" y="2683"/>
                </a:cubicBezTo>
                <a:lnTo>
                  <a:pt x="6993" y="2683"/>
                </a:lnTo>
                <a:cubicBezTo>
                  <a:pt x="6993" y="3007"/>
                  <a:pt x="6729" y="3272"/>
                  <a:pt x="6405" y="3272"/>
                </a:cubicBezTo>
                <a:lnTo>
                  <a:pt x="0" y="3272"/>
                </a:lnTo>
                <a:lnTo>
                  <a:pt x="0" y="4793"/>
                </a:lnTo>
                <a:lnTo>
                  <a:pt x="6405" y="4793"/>
                </a:lnTo>
                <a:lnTo>
                  <a:pt x="6405" y="4793"/>
                </a:lnTo>
                <a:cubicBezTo>
                  <a:pt x="7569" y="4793"/>
                  <a:pt x="8516" y="3846"/>
                  <a:pt x="8516" y="2683"/>
                </a:cubicBezTo>
                <a:lnTo>
                  <a:pt x="8516" y="2683"/>
                </a:lnTo>
                <a:cubicBezTo>
                  <a:pt x="8516" y="1519"/>
                  <a:pt x="7569" y="572"/>
                  <a:pt x="6405" y="57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3555735B-1F53-0043-A81A-0E7AB0368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967" y="2907159"/>
            <a:ext cx="2227774" cy="1174084"/>
          </a:xfrm>
          <a:custGeom>
            <a:avLst/>
            <a:gdLst>
              <a:gd name="T0" fmla="*/ 2111 w 9091"/>
              <a:gd name="T1" fmla="*/ 3271 h 4795"/>
              <a:gd name="T2" fmla="*/ 2111 w 9091"/>
              <a:gd name="T3" fmla="*/ 3271 h 4795"/>
              <a:gd name="T4" fmla="*/ 1523 w 9091"/>
              <a:gd name="T5" fmla="*/ 2683 h 4795"/>
              <a:gd name="T6" fmla="*/ 1523 w 9091"/>
              <a:gd name="T7" fmla="*/ 2683 h 4795"/>
              <a:gd name="T8" fmla="*/ 2111 w 9091"/>
              <a:gd name="T9" fmla="*/ 2094 h 4795"/>
              <a:gd name="T10" fmla="*/ 6357 w 9091"/>
              <a:gd name="T11" fmla="*/ 2094 h 4795"/>
              <a:gd name="T12" fmla="*/ 6357 w 9091"/>
              <a:gd name="T13" fmla="*/ 2665 h 4795"/>
              <a:gd name="T14" fmla="*/ 7809 w 9091"/>
              <a:gd name="T15" fmla="*/ 1332 h 4795"/>
              <a:gd name="T16" fmla="*/ 6357 w 9091"/>
              <a:gd name="T17" fmla="*/ 0 h 4795"/>
              <a:gd name="T18" fmla="*/ 6357 w 9091"/>
              <a:gd name="T19" fmla="*/ 573 h 4795"/>
              <a:gd name="T20" fmla="*/ 2111 w 9091"/>
              <a:gd name="T21" fmla="*/ 573 h 4795"/>
              <a:gd name="T22" fmla="*/ 2111 w 9091"/>
              <a:gd name="T23" fmla="*/ 573 h 4795"/>
              <a:gd name="T24" fmla="*/ 0 w 9091"/>
              <a:gd name="T25" fmla="*/ 2683 h 4795"/>
              <a:gd name="T26" fmla="*/ 0 w 9091"/>
              <a:gd name="T27" fmla="*/ 2683 h 4795"/>
              <a:gd name="T28" fmla="*/ 2111 w 9091"/>
              <a:gd name="T29" fmla="*/ 4794 h 4795"/>
              <a:gd name="T30" fmla="*/ 9090 w 9091"/>
              <a:gd name="T31" fmla="*/ 4794 h 4795"/>
              <a:gd name="T32" fmla="*/ 9090 w 9091"/>
              <a:gd name="T33" fmla="*/ 3271 h 4795"/>
              <a:gd name="T34" fmla="*/ 2111 w 9091"/>
              <a:gd name="T35" fmla="*/ 3271 h 4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091" h="4795">
                <a:moveTo>
                  <a:pt x="2111" y="3271"/>
                </a:moveTo>
                <a:lnTo>
                  <a:pt x="2111" y="3271"/>
                </a:lnTo>
                <a:cubicBezTo>
                  <a:pt x="1787" y="3271"/>
                  <a:pt x="1523" y="3008"/>
                  <a:pt x="1523" y="2683"/>
                </a:cubicBezTo>
                <a:lnTo>
                  <a:pt x="1523" y="2683"/>
                </a:lnTo>
                <a:cubicBezTo>
                  <a:pt x="1523" y="2359"/>
                  <a:pt x="1787" y="2094"/>
                  <a:pt x="2111" y="2094"/>
                </a:cubicBezTo>
                <a:lnTo>
                  <a:pt x="6357" y="2094"/>
                </a:lnTo>
                <a:lnTo>
                  <a:pt x="6357" y="2665"/>
                </a:lnTo>
                <a:lnTo>
                  <a:pt x="7809" y="1332"/>
                </a:lnTo>
                <a:lnTo>
                  <a:pt x="6357" y="0"/>
                </a:lnTo>
                <a:lnTo>
                  <a:pt x="6357" y="573"/>
                </a:lnTo>
                <a:lnTo>
                  <a:pt x="2111" y="573"/>
                </a:lnTo>
                <a:lnTo>
                  <a:pt x="2111" y="573"/>
                </a:lnTo>
                <a:cubicBezTo>
                  <a:pt x="947" y="573"/>
                  <a:pt x="0" y="1519"/>
                  <a:pt x="0" y="2683"/>
                </a:cubicBezTo>
                <a:lnTo>
                  <a:pt x="0" y="2683"/>
                </a:lnTo>
                <a:cubicBezTo>
                  <a:pt x="0" y="3847"/>
                  <a:pt x="947" y="4794"/>
                  <a:pt x="2111" y="4794"/>
                </a:cubicBezTo>
                <a:lnTo>
                  <a:pt x="9090" y="4794"/>
                </a:lnTo>
                <a:lnTo>
                  <a:pt x="9090" y="3271"/>
                </a:lnTo>
                <a:lnTo>
                  <a:pt x="2111" y="327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="" xmlns:a16="http://schemas.microsoft.com/office/drawing/2014/main" id="{8A3ABF27-72DE-8E41-9588-A69B361CC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386" y="3568189"/>
            <a:ext cx="2562696" cy="1573725"/>
          </a:xfrm>
          <a:custGeom>
            <a:avLst/>
            <a:gdLst>
              <a:gd name="T0" fmla="*/ 8348 w 10460"/>
              <a:gd name="T1" fmla="*/ 572 h 6424"/>
              <a:gd name="T2" fmla="*/ 4676 w 10460"/>
              <a:gd name="T3" fmla="*/ 572 h 6424"/>
              <a:gd name="T4" fmla="*/ 4676 w 10460"/>
              <a:gd name="T5" fmla="*/ 0 h 6424"/>
              <a:gd name="T6" fmla="*/ 3223 w 10460"/>
              <a:gd name="T7" fmla="*/ 1332 h 6424"/>
              <a:gd name="T8" fmla="*/ 4676 w 10460"/>
              <a:gd name="T9" fmla="*/ 2665 h 6424"/>
              <a:gd name="T10" fmla="*/ 4676 w 10460"/>
              <a:gd name="T11" fmla="*/ 2095 h 6424"/>
              <a:gd name="T12" fmla="*/ 8348 w 10460"/>
              <a:gd name="T13" fmla="*/ 2095 h 6424"/>
              <a:gd name="T14" fmla="*/ 8348 w 10460"/>
              <a:gd name="T15" fmla="*/ 2095 h 6424"/>
              <a:gd name="T16" fmla="*/ 8936 w 10460"/>
              <a:gd name="T17" fmla="*/ 2683 h 6424"/>
              <a:gd name="T18" fmla="*/ 8936 w 10460"/>
              <a:gd name="T19" fmla="*/ 2683 h 6424"/>
              <a:gd name="T20" fmla="*/ 8348 w 10460"/>
              <a:gd name="T21" fmla="*/ 3272 h 6424"/>
              <a:gd name="T22" fmla="*/ 2111 w 10460"/>
              <a:gd name="T23" fmla="*/ 3272 h 6424"/>
              <a:gd name="T24" fmla="*/ 2111 w 10460"/>
              <a:gd name="T25" fmla="*/ 3272 h 6424"/>
              <a:gd name="T26" fmla="*/ 0 w 10460"/>
              <a:gd name="T27" fmla="*/ 5383 h 6424"/>
              <a:gd name="T28" fmla="*/ 0 w 10460"/>
              <a:gd name="T29" fmla="*/ 6423 h 6424"/>
              <a:gd name="T30" fmla="*/ 1523 w 10460"/>
              <a:gd name="T31" fmla="*/ 6423 h 6424"/>
              <a:gd name="T32" fmla="*/ 1523 w 10460"/>
              <a:gd name="T33" fmla="*/ 5383 h 6424"/>
              <a:gd name="T34" fmla="*/ 1523 w 10460"/>
              <a:gd name="T35" fmla="*/ 5383 h 6424"/>
              <a:gd name="T36" fmla="*/ 2111 w 10460"/>
              <a:gd name="T37" fmla="*/ 4795 h 6424"/>
              <a:gd name="T38" fmla="*/ 8348 w 10460"/>
              <a:gd name="T39" fmla="*/ 4795 h 6424"/>
              <a:gd name="T40" fmla="*/ 8348 w 10460"/>
              <a:gd name="T41" fmla="*/ 4795 h 6424"/>
              <a:gd name="T42" fmla="*/ 10459 w 10460"/>
              <a:gd name="T43" fmla="*/ 2683 h 6424"/>
              <a:gd name="T44" fmla="*/ 10459 w 10460"/>
              <a:gd name="T45" fmla="*/ 2683 h 6424"/>
              <a:gd name="T46" fmla="*/ 8348 w 10460"/>
              <a:gd name="T47" fmla="*/ 572 h 6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460" h="6424">
                <a:moveTo>
                  <a:pt x="8348" y="572"/>
                </a:moveTo>
                <a:lnTo>
                  <a:pt x="4676" y="572"/>
                </a:lnTo>
                <a:lnTo>
                  <a:pt x="4676" y="0"/>
                </a:lnTo>
                <a:lnTo>
                  <a:pt x="3223" y="1332"/>
                </a:lnTo>
                <a:lnTo>
                  <a:pt x="4676" y="2665"/>
                </a:lnTo>
                <a:lnTo>
                  <a:pt x="4676" y="2095"/>
                </a:lnTo>
                <a:lnTo>
                  <a:pt x="8348" y="2095"/>
                </a:lnTo>
                <a:lnTo>
                  <a:pt x="8348" y="2095"/>
                </a:lnTo>
                <a:cubicBezTo>
                  <a:pt x="8672" y="2095"/>
                  <a:pt x="8936" y="2359"/>
                  <a:pt x="8936" y="2683"/>
                </a:cubicBezTo>
                <a:lnTo>
                  <a:pt x="8936" y="2683"/>
                </a:lnTo>
                <a:cubicBezTo>
                  <a:pt x="8936" y="3008"/>
                  <a:pt x="8672" y="3272"/>
                  <a:pt x="8348" y="3272"/>
                </a:cubicBezTo>
                <a:lnTo>
                  <a:pt x="2111" y="3272"/>
                </a:lnTo>
                <a:lnTo>
                  <a:pt x="2111" y="3272"/>
                </a:lnTo>
                <a:cubicBezTo>
                  <a:pt x="947" y="3272"/>
                  <a:pt x="0" y="4219"/>
                  <a:pt x="0" y="5383"/>
                </a:cubicBezTo>
                <a:lnTo>
                  <a:pt x="0" y="6423"/>
                </a:lnTo>
                <a:lnTo>
                  <a:pt x="1523" y="6423"/>
                </a:lnTo>
                <a:lnTo>
                  <a:pt x="1523" y="5383"/>
                </a:lnTo>
                <a:lnTo>
                  <a:pt x="1523" y="5383"/>
                </a:lnTo>
                <a:cubicBezTo>
                  <a:pt x="1523" y="5058"/>
                  <a:pt x="1787" y="4795"/>
                  <a:pt x="2111" y="4795"/>
                </a:cubicBezTo>
                <a:lnTo>
                  <a:pt x="8348" y="4795"/>
                </a:lnTo>
                <a:lnTo>
                  <a:pt x="8348" y="4795"/>
                </a:lnTo>
                <a:cubicBezTo>
                  <a:pt x="9512" y="4795"/>
                  <a:pt x="10459" y="3847"/>
                  <a:pt x="10459" y="2683"/>
                </a:cubicBezTo>
                <a:lnTo>
                  <a:pt x="10459" y="2683"/>
                </a:lnTo>
                <a:cubicBezTo>
                  <a:pt x="10459" y="1519"/>
                  <a:pt x="9512" y="572"/>
                  <a:pt x="8348" y="57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589C77-8DB6-2246-A716-681885B8EC84}"/>
              </a:ext>
            </a:extLst>
          </p:cNvPr>
          <p:cNvSpPr txBox="1"/>
          <p:nvPr/>
        </p:nvSpPr>
        <p:spPr>
          <a:xfrm>
            <a:off x="5084118" y="3786835"/>
            <a:ext cx="627095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Paso </a:t>
            </a:r>
            <a:r>
              <a:rPr lang="en-US" sz="12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509FDEA-8E4F-9841-AB21-EA93639AA0EE}"/>
              </a:ext>
            </a:extLst>
          </p:cNvPr>
          <p:cNvSpPr txBox="1"/>
          <p:nvPr/>
        </p:nvSpPr>
        <p:spPr>
          <a:xfrm>
            <a:off x="5113190" y="2457651"/>
            <a:ext cx="538930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Paso 3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031EADE-304F-0347-AD82-A50FCCDD9732}"/>
              </a:ext>
            </a:extLst>
          </p:cNvPr>
          <p:cNvSpPr txBox="1"/>
          <p:nvPr/>
        </p:nvSpPr>
        <p:spPr>
          <a:xfrm>
            <a:off x="3492471" y="3128028"/>
            <a:ext cx="538930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Paso 2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2D87E0-93FA-9146-9434-971BC9AA8744}"/>
              </a:ext>
            </a:extLst>
          </p:cNvPr>
          <p:cNvSpPr txBox="1"/>
          <p:nvPr/>
        </p:nvSpPr>
        <p:spPr>
          <a:xfrm>
            <a:off x="3492471" y="1804340"/>
            <a:ext cx="538930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Paso 4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1C0106-D683-7A41-8303-D34C689A88C0}"/>
              </a:ext>
            </a:extLst>
          </p:cNvPr>
          <p:cNvSpPr txBox="1"/>
          <p:nvPr/>
        </p:nvSpPr>
        <p:spPr>
          <a:xfrm>
            <a:off x="6405324" y="3902760"/>
            <a:ext cx="1695067" cy="588623"/>
          </a:xfrm>
          <a:prstGeom prst="rect">
            <a:avLst/>
          </a:prstGeom>
          <a:noFill/>
        </p:spPr>
        <p:txBody>
          <a:bodyPr wrap="square" lIns="34290" tIns="17145" rIns="34290" bIns="17145" rtlCol="0" anchor="b" anchorCtr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¿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Qué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?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¿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Por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qué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?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¿Para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qué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?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79516A53-CAC0-164F-8CD5-76B7DD8A8F42}"/>
              </a:ext>
            </a:extLst>
          </p:cNvPr>
          <p:cNvSpPr txBox="1">
            <a:spLocks/>
          </p:cNvSpPr>
          <p:nvPr/>
        </p:nvSpPr>
        <p:spPr>
          <a:xfrm>
            <a:off x="6420916" y="4544535"/>
            <a:ext cx="1801352" cy="356636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¿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Qué</a:t>
            </a:r>
            <a:r>
              <a:rPr lang="en-US" sz="9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quiero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saber?</a:t>
            </a:r>
          </a:p>
          <a:p>
            <a:pPr algn="l">
              <a:lnSpc>
                <a:spcPct val="100000"/>
              </a:lnSpc>
            </a:pP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¿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Qué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motivación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/externa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tengo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5980EFD-9A8C-C548-A5D1-DD76BD55B22A}"/>
              </a:ext>
            </a:extLst>
          </p:cNvPr>
          <p:cNvSpPr txBox="1"/>
          <p:nvPr/>
        </p:nvSpPr>
        <p:spPr>
          <a:xfrm>
            <a:off x="6390888" y="2539893"/>
            <a:ext cx="1861407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Pertinencia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/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justificación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54D1DC0D-A5D9-C449-B033-810C1FFF11FC}"/>
              </a:ext>
            </a:extLst>
          </p:cNvPr>
          <p:cNvSpPr txBox="1">
            <a:spLocks/>
          </p:cNvSpPr>
          <p:nvPr/>
        </p:nvSpPr>
        <p:spPr>
          <a:xfrm>
            <a:off x="6390888" y="2801014"/>
            <a:ext cx="2175724" cy="190437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9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¿</a:t>
            </a:r>
            <a:r>
              <a:rPr lang="en-US" sz="9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Cuál</a:t>
            </a:r>
            <a:r>
              <a:rPr lang="en-US" sz="9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9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9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pertinencia</a:t>
            </a:r>
            <a:r>
              <a:rPr lang="en-US" sz="9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investigación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00FDBAE-6603-314B-AB4F-98832FF4781C}"/>
              </a:ext>
            </a:extLst>
          </p:cNvPr>
          <p:cNvSpPr txBox="1"/>
          <p:nvPr/>
        </p:nvSpPr>
        <p:spPr>
          <a:xfrm>
            <a:off x="236885" y="3189327"/>
            <a:ext cx="2367956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r"/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Intuiciones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/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hipótesis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/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supuestos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1EE7C5E9-A3E1-474F-9C13-263E0F418ED2}"/>
              </a:ext>
            </a:extLst>
          </p:cNvPr>
          <p:cNvSpPr txBox="1">
            <a:spLocks/>
          </p:cNvSpPr>
          <p:nvPr/>
        </p:nvSpPr>
        <p:spPr>
          <a:xfrm>
            <a:off x="605598" y="3408618"/>
            <a:ext cx="1801352" cy="633635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¿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Qué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quisiera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comprobar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probar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  <a:p>
            <a:pPr algn="l">
              <a:lnSpc>
                <a:spcPct val="100000"/>
              </a:lnSpc>
            </a:pP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¿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Qué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asunto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“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obvio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 de lo que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siempre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habla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 se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respalda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evidencia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a. PROBLEMA DE INVESTIGACIÓN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7089" y="4617972"/>
            <a:ext cx="3071225" cy="525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750"/>
              </a:lnSpc>
            </a:pPr>
            <a:r>
              <a:rPr lang="es-MX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Curiosidad del investigador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889584" y="987574"/>
            <a:ext cx="2981522" cy="525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750"/>
              </a:lnSpc>
            </a:pPr>
            <a:r>
              <a:rPr lang="es-MX" sz="20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Problema de investigación</a:t>
            </a:r>
            <a:endParaRPr lang="es-MX" sz="2000" b="1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="" xmlns:a16="http://schemas.microsoft.com/office/drawing/2014/main" id="{A00FDBAE-6603-314B-AB4F-98832FF4781C}"/>
              </a:ext>
            </a:extLst>
          </p:cNvPr>
          <p:cNvSpPr txBox="1"/>
          <p:nvPr/>
        </p:nvSpPr>
        <p:spPr>
          <a:xfrm>
            <a:off x="532713" y="1694694"/>
            <a:ext cx="2127505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r"/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Planteamiento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del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problema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="" xmlns:a16="http://schemas.microsoft.com/office/drawing/2014/main" id="{1EE7C5E9-A3E1-474F-9C13-263E0F418ED2}"/>
              </a:ext>
            </a:extLst>
          </p:cNvPr>
          <p:cNvSpPr txBox="1">
            <a:spLocks/>
          </p:cNvSpPr>
          <p:nvPr/>
        </p:nvSpPr>
        <p:spPr>
          <a:xfrm>
            <a:off x="803489" y="1960503"/>
            <a:ext cx="1801352" cy="689035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Objetivo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general</a:t>
            </a:r>
          </a:p>
          <a:p>
            <a:pPr algn="r">
              <a:lnSpc>
                <a:spcPct val="100000"/>
              </a:lnSpc>
            </a:pP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Objetivos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para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lograr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objetivo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general</a:t>
            </a:r>
          </a:p>
          <a:p>
            <a:pPr algn="r">
              <a:lnSpc>
                <a:spcPct val="100000"/>
              </a:lnSpc>
            </a:pP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Ubicación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contexto</a:t>
            </a:r>
            <a:endParaRPr lang="en-US" sz="900" dirty="0" smtClean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Temporalidad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>
            <a:extLst>
              <a:ext uri="{FF2B5EF4-FFF2-40B4-BE49-F238E27FC236}">
                <a16:creationId xmlns="" xmlns:a16="http://schemas.microsoft.com/office/drawing/2014/main" id="{C5248BE3-1CB2-0644-9FAF-083439363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967" y="1033163"/>
            <a:ext cx="2227774" cy="1726021"/>
          </a:xfrm>
          <a:custGeom>
            <a:avLst/>
            <a:gdLst>
              <a:gd name="T0" fmla="*/ 2111 w 9091"/>
              <a:gd name="T1" fmla="*/ 5522 h 7045"/>
              <a:gd name="T2" fmla="*/ 2111 w 9091"/>
              <a:gd name="T3" fmla="*/ 5522 h 7045"/>
              <a:gd name="T4" fmla="*/ 1523 w 9091"/>
              <a:gd name="T5" fmla="*/ 4933 h 7045"/>
              <a:gd name="T6" fmla="*/ 1523 w 9091"/>
              <a:gd name="T7" fmla="*/ 4933 h 7045"/>
              <a:gd name="T8" fmla="*/ 2111 w 9091"/>
              <a:gd name="T9" fmla="*/ 4345 h 7045"/>
              <a:gd name="T10" fmla="*/ 6357 w 9091"/>
              <a:gd name="T11" fmla="*/ 4345 h 7045"/>
              <a:gd name="T12" fmla="*/ 6526 w 9091"/>
              <a:gd name="T13" fmla="*/ 4345 h 7045"/>
              <a:gd name="T14" fmla="*/ 6526 w 9091"/>
              <a:gd name="T15" fmla="*/ 4338 h 7045"/>
              <a:gd name="T16" fmla="*/ 6526 w 9091"/>
              <a:gd name="T17" fmla="*/ 4338 h 7045"/>
              <a:gd name="T18" fmla="*/ 8467 w 9091"/>
              <a:gd name="T19" fmla="*/ 2234 h 7045"/>
              <a:gd name="T20" fmla="*/ 8467 w 9091"/>
              <a:gd name="T21" fmla="*/ 1452 h 7045"/>
              <a:gd name="T22" fmla="*/ 9055 w 9091"/>
              <a:gd name="T23" fmla="*/ 1452 h 7045"/>
              <a:gd name="T24" fmla="*/ 7723 w 9091"/>
              <a:gd name="T25" fmla="*/ 0 h 7045"/>
              <a:gd name="T26" fmla="*/ 6392 w 9091"/>
              <a:gd name="T27" fmla="*/ 1452 h 7045"/>
              <a:gd name="T28" fmla="*/ 6945 w 9091"/>
              <a:gd name="T29" fmla="*/ 1452 h 7045"/>
              <a:gd name="T30" fmla="*/ 6945 w 9091"/>
              <a:gd name="T31" fmla="*/ 2234 h 7045"/>
              <a:gd name="T32" fmla="*/ 6945 w 9091"/>
              <a:gd name="T33" fmla="*/ 2234 h 7045"/>
              <a:gd name="T34" fmla="*/ 6773 w 9091"/>
              <a:gd name="T35" fmla="*/ 2649 h 7045"/>
              <a:gd name="T36" fmla="*/ 6773 w 9091"/>
              <a:gd name="T37" fmla="*/ 2649 h 7045"/>
              <a:gd name="T38" fmla="*/ 6357 w 9091"/>
              <a:gd name="T39" fmla="*/ 2822 h 7045"/>
              <a:gd name="T40" fmla="*/ 2111 w 9091"/>
              <a:gd name="T41" fmla="*/ 2822 h 7045"/>
              <a:gd name="T42" fmla="*/ 2111 w 9091"/>
              <a:gd name="T43" fmla="*/ 2822 h 7045"/>
              <a:gd name="T44" fmla="*/ 0 w 9091"/>
              <a:gd name="T45" fmla="*/ 4933 h 7045"/>
              <a:gd name="T46" fmla="*/ 0 w 9091"/>
              <a:gd name="T47" fmla="*/ 4933 h 7045"/>
              <a:gd name="T48" fmla="*/ 2111 w 9091"/>
              <a:gd name="T49" fmla="*/ 7044 h 7045"/>
              <a:gd name="T50" fmla="*/ 9090 w 9091"/>
              <a:gd name="T51" fmla="*/ 7044 h 7045"/>
              <a:gd name="T52" fmla="*/ 9090 w 9091"/>
              <a:gd name="T53" fmla="*/ 5522 h 7045"/>
              <a:gd name="T54" fmla="*/ 2111 w 9091"/>
              <a:gd name="T55" fmla="*/ 5522 h 7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091" h="7045">
                <a:moveTo>
                  <a:pt x="2111" y="5522"/>
                </a:moveTo>
                <a:lnTo>
                  <a:pt x="2111" y="5522"/>
                </a:lnTo>
                <a:cubicBezTo>
                  <a:pt x="1787" y="5522"/>
                  <a:pt x="1523" y="5258"/>
                  <a:pt x="1523" y="4933"/>
                </a:cubicBezTo>
                <a:lnTo>
                  <a:pt x="1523" y="4933"/>
                </a:lnTo>
                <a:cubicBezTo>
                  <a:pt x="1523" y="4609"/>
                  <a:pt x="1787" y="4345"/>
                  <a:pt x="2111" y="4345"/>
                </a:cubicBezTo>
                <a:lnTo>
                  <a:pt x="6357" y="4345"/>
                </a:lnTo>
                <a:lnTo>
                  <a:pt x="6526" y="4345"/>
                </a:lnTo>
                <a:lnTo>
                  <a:pt x="6526" y="4338"/>
                </a:lnTo>
                <a:lnTo>
                  <a:pt x="6526" y="4338"/>
                </a:lnTo>
                <a:cubicBezTo>
                  <a:pt x="7610" y="4252"/>
                  <a:pt x="8467" y="3341"/>
                  <a:pt x="8467" y="2234"/>
                </a:cubicBezTo>
                <a:lnTo>
                  <a:pt x="8467" y="1452"/>
                </a:lnTo>
                <a:lnTo>
                  <a:pt x="9055" y="1452"/>
                </a:lnTo>
                <a:lnTo>
                  <a:pt x="7723" y="0"/>
                </a:lnTo>
                <a:lnTo>
                  <a:pt x="6392" y="1452"/>
                </a:lnTo>
                <a:lnTo>
                  <a:pt x="6945" y="1452"/>
                </a:lnTo>
                <a:lnTo>
                  <a:pt x="6945" y="2234"/>
                </a:lnTo>
                <a:lnTo>
                  <a:pt x="6945" y="2234"/>
                </a:lnTo>
                <a:cubicBezTo>
                  <a:pt x="6945" y="2391"/>
                  <a:pt x="6884" y="2538"/>
                  <a:pt x="6773" y="2649"/>
                </a:cubicBezTo>
                <a:lnTo>
                  <a:pt x="6773" y="2649"/>
                </a:lnTo>
                <a:cubicBezTo>
                  <a:pt x="6662" y="2761"/>
                  <a:pt x="6514" y="2822"/>
                  <a:pt x="6357" y="2822"/>
                </a:cubicBezTo>
                <a:lnTo>
                  <a:pt x="2111" y="2822"/>
                </a:lnTo>
                <a:lnTo>
                  <a:pt x="2111" y="2822"/>
                </a:lnTo>
                <a:cubicBezTo>
                  <a:pt x="947" y="2822"/>
                  <a:pt x="0" y="3769"/>
                  <a:pt x="0" y="4933"/>
                </a:cubicBezTo>
                <a:lnTo>
                  <a:pt x="0" y="4933"/>
                </a:lnTo>
                <a:cubicBezTo>
                  <a:pt x="0" y="6097"/>
                  <a:pt x="947" y="7044"/>
                  <a:pt x="2111" y="7044"/>
                </a:cubicBezTo>
                <a:lnTo>
                  <a:pt x="9090" y="7044"/>
                </a:lnTo>
                <a:lnTo>
                  <a:pt x="9090" y="5522"/>
                </a:lnTo>
                <a:lnTo>
                  <a:pt x="2111" y="552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="" xmlns:a16="http://schemas.microsoft.com/office/drawing/2014/main" id="{33955C44-B20F-A34D-B065-E6A36BE37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841" y="2246130"/>
            <a:ext cx="2086242" cy="1174084"/>
          </a:xfrm>
          <a:custGeom>
            <a:avLst/>
            <a:gdLst>
              <a:gd name="T0" fmla="*/ 6405 w 8517"/>
              <a:gd name="T1" fmla="*/ 572 h 4794"/>
              <a:gd name="T2" fmla="*/ 2733 w 8517"/>
              <a:gd name="T3" fmla="*/ 572 h 4794"/>
              <a:gd name="T4" fmla="*/ 2733 w 8517"/>
              <a:gd name="T5" fmla="*/ 0 h 4794"/>
              <a:gd name="T6" fmla="*/ 1280 w 8517"/>
              <a:gd name="T7" fmla="*/ 1332 h 4794"/>
              <a:gd name="T8" fmla="*/ 2733 w 8517"/>
              <a:gd name="T9" fmla="*/ 2664 h 4794"/>
              <a:gd name="T10" fmla="*/ 2733 w 8517"/>
              <a:gd name="T11" fmla="*/ 2095 h 4794"/>
              <a:gd name="T12" fmla="*/ 6405 w 8517"/>
              <a:gd name="T13" fmla="*/ 2095 h 4794"/>
              <a:gd name="T14" fmla="*/ 6405 w 8517"/>
              <a:gd name="T15" fmla="*/ 2095 h 4794"/>
              <a:gd name="T16" fmla="*/ 6993 w 8517"/>
              <a:gd name="T17" fmla="*/ 2683 h 4794"/>
              <a:gd name="T18" fmla="*/ 6993 w 8517"/>
              <a:gd name="T19" fmla="*/ 2683 h 4794"/>
              <a:gd name="T20" fmla="*/ 6405 w 8517"/>
              <a:gd name="T21" fmla="*/ 3272 h 4794"/>
              <a:gd name="T22" fmla="*/ 0 w 8517"/>
              <a:gd name="T23" fmla="*/ 3272 h 4794"/>
              <a:gd name="T24" fmla="*/ 0 w 8517"/>
              <a:gd name="T25" fmla="*/ 4793 h 4794"/>
              <a:gd name="T26" fmla="*/ 6405 w 8517"/>
              <a:gd name="T27" fmla="*/ 4793 h 4794"/>
              <a:gd name="T28" fmla="*/ 6405 w 8517"/>
              <a:gd name="T29" fmla="*/ 4793 h 4794"/>
              <a:gd name="T30" fmla="*/ 8516 w 8517"/>
              <a:gd name="T31" fmla="*/ 2683 h 4794"/>
              <a:gd name="T32" fmla="*/ 8516 w 8517"/>
              <a:gd name="T33" fmla="*/ 2683 h 4794"/>
              <a:gd name="T34" fmla="*/ 6405 w 8517"/>
              <a:gd name="T35" fmla="*/ 572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17" h="4794">
                <a:moveTo>
                  <a:pt x="6405" y="572"/>
                </a:moveTo>
                <a:lnTo>
                  <a:pt x="2733" y="572"/>
                </a:lnTo>
                <a:lnTo>
                  <a:pt x="2733" y="0"/>
                </a:lnTo>
                <a:lnTo>
                  <a:pt x="1280" y="1332"/>
                </a:lnTo>
                <a:lnTo>
                  <a:pt x="2733" y="2664"/>
                </a:lnTo>
                <a:lnTo>
                  <a:pt x="2733" y="2095"/>
                </a:lnTo>
                <a:lnTo>
                  <a:pt x="6405" y="2095"/>
                </a:lnTo>
                <a:lnTo>
                  <a:pt x="6405" y="2095"/>
                </a:lnTo>
                <a:cubicBezTo>
                  <a:pt x="6729" y="2095"/>
                  <a:pt x="6993" y="2358"/>
                  <a:pt x="6993" y="2683"/>
                </a:cubicBezTo>
                <a:lnTo>
                  <a:pt x="6993" y="2683"/>
                </a:lnTo>
                <a:cubicBezTo>
                  <a:pt x="6993" y="3007"/>
                  <a:pt x="6729" y="3272"/>
                  <a:pt x="6405" y="3272"/>
                </a:cubicBezTo>
                <a:lnTo>
                  <a:pt x="0" y="3272"/>
                </a:lnTo>
                <a:lnTo>
                  <a:pt x="0" y="4793"/>
                </a:lnTo>
                <a:lnTo>
                  <a:pt x="6405" y="4793"/>
                </a:lnTo>
                <a:lnTo>
                  <a:pt x="6405" y="4793"/>
                </a:lnTo>
                <a:cubicBezTo>
                  <a:pt x="7569" y="4793"/>
                  <a:pt x="8516" y="3846"/>
                  <a:pt x="8516" y="2683"/>
                </a:cubicBezTo>
                <a:lnTo>
                  <a:pt x="8516" y="2683"/>
                </a:lnTo>
                <a:cubicBezTo>
                  <a:pt x="8516" y="1519"/>
                  <a:pt x="7569" y="572"/>
                  <a:pt x="6405" y="57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3555735B-1F53-0043-A81A-0E7AB0368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967" y="2907159"/>
            <a:ext cx="2227774" cy="1174084"/>
          </a:xfrm>
          <a:custGeom>
            <a:avLst/>
            <a:gdLst>
              <a:gd name="T0" fmla="*/ 2111 w 9091"/>
              <a:gd name="T1" fmla="*/ 3271 h 4795"/>
              <a:gd name="T2" fmla="*/ 2111 w 9091"/>
              <a:gd name="T3" fmla="*/ 3271 h 4795"/>
              <a:gd name="T4" fmla="*/ 1523 w 9091"/>
              <a:gd name="T5" fmla="*/ 2683 h 4795"/>
              <a:gd name="T6" fmla="*/ 1523 w 9091"/>
              <a:gd name="T7" fmla="*/ 2683 h 4795"/>
              <a:gd name="T8" fmla="*/ 2111 w 9091"/>
              <a:gd name="T9" fmla="*/ 2094 h 4795"/>
              <a:gd name="T10" fmla="*/ 6357 w 9091"/>
              <a:gd name="T11" fmla="*/ 2094 h 4795"/>
              <a:gd name="T12" fmla="*/ 6357 w 9091"/>
              <a:gd name="T13" fmla="*/ 2665 h 4795"/>
              <a:gd name="T14" fmla="*/ 7809 w 9091"/>
              <a:gd name="T15" fmla="*/ 1332 h 4795"/>
              <a:gd name="T16" fmla="*/ 6357 w 9091"/>
              <a:gd name="T17" fmla="*/ 0 h 4795"/>
              <a:gd name="T18" fmla="*/ 6357 w 9091"/>
              <a:gd name="T19" fmla="*/ 573 h 4795"/>
              <a:gd name="T20" fmla="*/ 2111 w 9091"/>
              <a:gd name="T21" fmla="*/ 573 h 4795"/>
              <a:gd name="T22" fmla="*/ 2111 w 9091"/>
              <a:gd name="T23" fmla="*/ 573 h 4795"/>
              <a:gd name="T24" fmla="*/ 0 w 9091"/>
              <a:gd name="T25" fmla="*/ 2683 h 4795"/>
              <a:gd name="T26" fmla="*/ 0 w 9091"/>
              <a:gd name="T27" fmla="*/ 2683 h 4795"/>
              <a:gd name="T28" fmla="*/ 2111 w 9091"/>
              <a:gd name="T29" fmla="*/ 4794 h 4795"/>
              <a:gd name="T30" fmla="*/ 9090 w 9091"/>
              <a:gd name="T31" fmla="*/ 4794 h 4795"/>
              <a:gd name="T32" fmla="*/ 9090 w 9091"/>
              <a:gd name="T33" fmla="*/ 3271 h 4795"/>
              <a:gd name="T34" fmla="*/ 2111 w 9091"/>
              <a:gd name="T35" fmla="*/ 3271 h 4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091" h="4795">
                <a:moveTo>
                  <a:pt x="2111" y="3271"/>
                </a:moveTo>
                <a:lnTo>
                  <a:pt x="2111" y="3271"/>
                </a:lnTo>
                <a:cubicBezTo>
                  <a:pt x="1787" y="3271"/>
                  <a:pt x="1523" y="3008"/>
                  <a:pt x="1523" y="2683"/>
                </a:cubicBezTo>
                <a:lnTo>
                  <a:pt x="1523" y="2683"/>
                </a:lnTo>
                <a:cubicBezTo>
                  <a:pt x="1523" y="2359"/>
                  <a:pt x="1787" y="2094"/>
                  <a:pt x="2111" y="2094"/>
                </a:cubicBezTo>
                <a:lnTo>
                  <a:pt x="6357" y="2094"/>
                </a:lnTo>
                <a:lnTo>
                  <a:pt x="6357" y="2665"/>
                </a:lnTo>
                <a:lnTo>
                  <a:pt x="7809" y="1332"/>
                </a:lnTo>
                <a:lnTo>
                  <a:pt x="6357" y="0"/>
                </a:lnTo>
                <a:lnTo>
                  <a:pt x="6357" y="573"/>
                </a:lnTo>
                <a:lnTo>
                  <a:pt x="2111" y="573"/>
                </a:lnTo>
                <a:lnTo>
                  <a:pt x="2111" y="573"/>
                </a:lnTo>
                <a:cubicBezTo>
                  <a:pt x="947" y="573"/>
                  <a:pt x="0" y="1519"/>
                  <a:pt x="0" y="2683"/>
                </a:cubicBezTo>
                <a:lnTo>
                  <a:pt x="0" y="2683"/>
                </a:lnTo>
                <a:cubicBezTo>
                  <a:pt x="0" y="3847"/>
                  <a:pt x="947" y="4794"/>
                  <a:pt x="2111" y="4794"/>
                </a:cubicBezTo>
                <a:lnTo>
                  <a:pt x="9090" y="4794"/>
                </a:lnTo>
                <a:lnTo>
                  <a:pt x="9090" y="3271"/>
                </a:lnTo>
                <a:lnTo>
                  <a:pt x="2111" y="327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="" xmlns:a16="http://schemas.microsoft.com/office/drawing/2014/main" id="{8A3ABF27-72DE-8E41-9588-A69B361CC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386" y="3568189"/>
            <a:ext cx="2562696" cy="1573725"/>
          </a:xfrm>
          <a:custGeom>
            <a:avLst/>
            <a:gdLst>
              <a:gd name="T0" fmla="*/ 8348 w 10460"/>
              <a:gd name="T1" fmla="*/ 572 h 6424"/>
              <a:gd name="T2" fmla="*/ 4676 w 10460"/>
              <a:gd name="T3" fmla="*/ 572 h 6424"/>
              <a:gd name="T4" fmla="*/ 4676 w 10460"/>
              <a:gd name="T5" fmla="*/ 0 h 6424"/>
              <a:gd name="T6" fmla="*/ 3223 w 10460"/>
              <a:gd name="T7" fmla="*/ 1332 h 6424"/>
              <a:gd name="T8" fmla="*/ 4676 w 10460"/>
              <a:gd name="T9" fmla="*/ 2665 h 6424"/>
              <a:gd name="T10" fmla="*/ 4676 w 10460"/>
              <a:gd name="T11" fmla="*/ 2095 h 6424"/>
              <a:gd name="T12" fmla="*/ 8348 w 10460"/>
              <a:gd name="T13" fmla="*/ 2095 h 6424"/>
              <a:gd name="T14" fmla="*/ 8348 w 10460"/>
              <a:gd name="T15" fmla="*/ 2095 h 6424"/>
              <a:gd name="T16" fmla="*/ 8936 w 10460"/>
              <a:gd name="T17" fmla="*/ 2683 h 6424"/>
              <a:gd name="T18" fmla="*/ 8936 w 10460"/>
              <a:gd name="T19" fmla="*/ 2683 h 6424"/>
              <a:gd name="T20" fmla="*/ 8348 w 10460"/>
              <a:gd name="T21" fmla="*/ 3272 h 6424"/>
              <a:gd name="T22" fmla="*/ 2111 w 10460"/>
              <a:gd name="T23" fmla="*/ 3272 h 6424"/>
              <a:gd name="T24" fmla="*/ 2111 w 10460"/>
              <a:gd name="T25" fmla="*/ 3272 h 6424"/>
              <a:gd name="T26" fmla="*/ 0 w 10460"/>
              <a:gd name="T27" fmla="*/ 5383 h 6424"/>
              <a:gd name="T28" fmla="*/ 0 w 10460"/>
              <a:gd name="T29" fmla="*/ 6423 h 6424"/>
              <a:gd name="T30" fmla="*/ 1523 w 10460"/>
              <a:gd name="T31" fmla="*/ 6423 h 6424"/>
              <a:gd name="T32" fmla="*/ 1523 w 10460"/>
              <a:gd name="T33" fmla="*/ 5383 h 6424"/>
              <a:gd name="T34" fmla="*/ 1523 w 10460"/>
              <a:gd name="T35" fmla="*/ 5383 h 6424"/>
              <a:gd name="T36" fmla="*/ 2111 w 10460"/>
              <a:gd name="T37" fmla="*/ 4795 h 6424"/>
              <a:gd name="T38" fmla="*/ 8348 w 10460"/>
              <a:gd name="T39" fmla="*/ 4795 h 6424"/>
              <a:gd name="T40" fmla="*/ 8348 w 10460"/>
              <a:gd name="T41" fmla="*/ 4795 h 6424"/>
              <a:gd name="T42" fmla="*/ 10459 w 10460"/>
              <a:gd name="T43" fmla="*/ 2683 h 6424"/>
              <a:gd name="T44" fmla="*/ 10459 w 10460"/>
              <a:gd name="T45" fmla="*/ 2683 h 6424"/>
              <a:gd name="T46" fmla="*/ 8348 w 10460"/>
              <a:gd name="T47" fmla="*/ 572 h 6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460" h="6424">
                <a:moveTo>
                  <a:pt x="8348" y="572"/>
                </a:moveTo>
                <a:lnTo>
                  <a:pt x="4676" y="572"/>
                </a:lnTo>
                <a:lnTo>
                  <a:pt x="4676" y="0"/>
                </a:lnTo>
                <a:lnTo>
                  <a:pt x="3223" y="1332"/>
                </a:lnTo>
                <a:lnTo>
                  <a:pt x="4676" y="2665"/>
                </a:lnTo>
                <a:lnTo>
                  <a:pt x="4676" y="2095"/>
                </a:lnTo>
                <a:lnTo>
                  <a:pt x="8348" y="2095"/>
                </a:lnTo>
                <a:lnTo>
                  <a:pt x="8348" y="2095"/>
                </a:lnTo>
                <a:cubicBezTo>
                  <a:pt x="8672" y="2095"/>
                  <a:pt x="8936" y="2359"/>
                  <a:pt x="8936" y="2683"/>
                </a:cubicBezTo>
                <a:lnTo>
                  <a:pt x="8936" y="2683"/>
                </a:lnTo>
                <a:cubicBezTo>
                  <a:pt x="8936" y="3008"/>
                  <a:pt x="8672" y="3272"/>
                  <a:pt x="8348" y="3272"/>
                </a:cubicBezTo>
                <a:lnTo>
                  <a:pt x="2111" y="3272"/>
                </a:lnTo>
                <a:lnTo>
                  <a:pt x="2111" y="3272"/>
                </a:lnTo>
                <a:cubicBezTo>
                  <a:pt x="947" y="3272"/>
                  <a:pt x="0" y="4219"/>
                  <a:pt x="0" y="5383"/>
                </a:cubicBezTo>
                <a:lnTo>
                  <a:pt x="0" y="6423"/>
                </a:lnTo>
                <a:lnTo>
                  <a:pt x="1523" y="6423"/>
                </a:lnTo>
                <a:lnTo>
                  <a:pt x="1523" y="5383"/>
                </a:lnTo>
                <a:lnTo>
                  <a:pt x="1523" y="5383"/>
                </a:lnTo>
                <a:cubicBezTo>
                  <a:pt x="1523" y="5058"/>
                  <a:pt x="1787" y="4795"/>
                  <a:pt x="2111" y="4795"/>
                </a:cubicBezTo>
                <a:lnTo>
                  <a:pt x="8348" y="4795"/>
                </a:lnTo>
                <a:lnTo>
                  <a:pt x="8348" y="4795"/>
                </a:lnTo>
                <a:cubicBezTo>
                  <a:pt x="9512" y="4795"/>
                  <a:pt x="10459" y="3847"/>
                  <a:pt x="10459" y="2683"/>
                </a:cubicBezTo>
                <a:lnTo>
                  <a:pt x="10459" y="2683"/>
                </a:lnTo>
                <a:cubicBezTo>
                  <a:pt x="10459" y="1519"/>
                  <a:pt x="9512" y="572"/>
                  <a:pt x="8348" y="57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589C77-8DB6-2246-A716-681885B8EC84}"/>
              </a:ext>
            </a:extLst>
          </p:cNvPr>
          <p:cNvSpPr txBox="1"/>
          <p:nvPr/>
        </p:nvSpPr>
        <p:spPr>
          <a:xfrm>
            <a:off x="5084118" y="3786835"/>
            <a:ext cx="627095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Paso </a:t>
            </a:r>
            <a:r>
              <a:rPr lang="en-US" sz="12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509FDEA-8E4F-9841-AB21-EA93639AA0EE}"/>
              </a:ext>
            </a:extLst>
          </p:cNvPr>
          <p:cNvSpPr txBox="1"/>
          <p:nvPr/>
        </p:nvSpPr>
        <p:spPr>
          <a:xfrm>
            <a:off x="5113190" y="2457651"/>
            <a:ext cx="538930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Paso 3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031EADE-304F-0347-AD82-A50FCCDD9732}"/>
              </a:ext>
            </a:extLst>
          </p:cNvPr>
          <p:cNvSpPr txBox="1"/>
          <p:nvPr/>
        </p:nvSpPr>
        <p:spPr>
          <a:xfrm>
            <a:off x="3492471" y="3128028"/>
            <a:ext cx="538930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Paso 2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2D87E0-93FA-9146-9434-971BC9AA8744}"/>
              </a:ext>
            </a:extLst>
          </p:cNvPr>
          <p:cNvSpPr txBox="1"/>
          <p:nvPr/>
        </p:nvSpPr>
        <p:spPr>
          <a:xfrm>
            <a:off x="3492471" y="1804340"/>
            <a:ext cx="538930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Paso 4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1C0106-D683-7A41-8303-D34C689A88C0}"/>
              </a:ext>
            </a:extLst>
          </p:cNvPr>
          <p:cNvSpPr txBox="1"/>
          <p:nvPr/>
        </p:nvSpPr>
        <p:spPr>
          <a:xfrm>
            <a:off x="6284790" y="3502281"/>
            <a:ext cx="2859209" cy="1641219"/>
          </a:xfrm>
          <a:prstGeom prst="rect">
            <a:avLst/>
          </a:prstGeom>
          <a:noFill/>
        </p:spPr>
        <p:txBody>
          <a:bodyPr wrap="square" lIns="34290" tIns="17145" rIns="34290" bIns="17145" rtlCol="0" anchor="b" anchorCtr="0">
            <a:spAutoFit/>
          </a:bodyPr>
          <a:lstStyle/>
          <a:p>
            <a:r>
              <a:rPr lang="en-US" sz="1200" b="1" dirty="0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¿</a:t>
            </a:r>
            <a:r>
              <a:rPr lang="en-US" sz="1200" b="1" dirty="0" err="1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Qué</a:t>
            </a:r>
            <a:r>
              <a:rPr lang="en-US" sz="1200" b="1" dirty="0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?</a:t>
            </a:r>
          </a:p>
          <a:p>
            <a:pPr defTabSz="1087636">
              <a:spcBef>
                <a:spcPct val="20000"/>
              </a:spcBef>
            </a:pP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Ejecución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efectos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asignación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recursos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sector cultural </a:t>
            </a:r>
          </a:p>
          <a:p>
            <a:r>
              <a:rPr lang="en-US" sz="1200" b="1" dirty="0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¿</a:t>
            </a:r>
            <a:r>
              <a:rPr lang="en-US" sz="1200" b="1" dirty="0" err="1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Por</a:t>
            </a:r>
            <a:r>
              <a:rPr lang="en-US" sz="1200" b="1" dirty="0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1200" b="1" dirty="0" err="1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qué</a:t>
            </a:r>
            <a:r>
              <a:rPr lang="en-US" sz="1200" b="1" dirty="0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?</a:t>
            </a:r>
          </a:p>
          <a:p>
            <a:pPr defTabSz="1087636">
              <a:spcBef>
                <a:spcPct val="20000"/>
              </a:spcBef>
            </a:pP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Porque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recursos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son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bajos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carteras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ministeriales</a:t>
            </a:r>
            <a:r>
              <a:rPr lang="en-US" sz="9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9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asignación</a:t>
            </a:r>
            <a:r>
              <a:rPr lang="en-US" sz="9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per </a:t>
            </a:r>
            <a:r>
              <a:rPr lang="en-US" sz="9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cápita</a:t>
            </a:r>
            <a:r>
              <a:rPr lang="en-US" sz="9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baja</a:t>
            </a:r>
            <a:r>
              <a:rPr lang="en-US" sz="9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9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latinoamérica</a:t>
            </a:r>
            <a:r>
              <a:rPr lang="en-US" sz="9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(CEPAL, 2019)</a:t>
            </a:r>
            <a:endParaRPr lang="en-US" sz="9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b="1" dirty="0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¿Para </a:t>
            </a:r>
            <a:r>
              <a:rPr lang="en-US" sz="1200" b="1" dirty="0" err="1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qué</a:t>
            </a:r>
            <a:r>
              <a:rPr lang="en-US" sz="1200" b="1" dirty="0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?</a:t>
            </a:r>
          </a:p>
          <a:p>
            <a:pPr defTabSz="1087636">
              <a:spcBef>
                <a:spcPct val="20000"/>
              </a:spcBef>
            </a:pP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 saber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tiene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sentido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quejarse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que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sean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bajos</a:t>
            </a:r>
            <a:r>
              <a:rPr lang="en-US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</a:t>
            </a:r>
            <a:r>
              <a:rPr lang="en-US" sz="9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carteras</a:t>
            </a:r>
            <a:endParaRPr lang="en-US" sz="9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5980EFD-9A8C-C548-A5D1-DD76BD55B22A}"/>
              </a:ext>
            </a:extLst>
          </p:cNvPr>
          <p:cNvSpPr txBox="1"/>
          <p:nvPr/>
        </p:nvSpPr>
        <p:spPr>
          <a:xfrm>
            <a:off x="6588224" y="2136484"/>
            <a:ext cx="1861407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r>
              <a:rPr lang="en-US" sz="1200" b="1" dirty="0" err="1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Pertinencia</a:t>
            </a:r>
            <a:r>
              <a:rPr lang="en-US" sz="1200" b="1" dirty="0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/ </a:t>
            </a:r>
            <a:r>
              <a:rPr lang="en-US" sz="1200" b="1" dirty="0" err="1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justificación</a:t>
            </a:r>
            <a:endParaRPr lang="en-US" sz="1200" b="1" dirty="0">
              <a:solidFill>
                <a:schemeClr val="accent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54D1DC0D-A5D9-C449-B033-810C1FFF11FC}"/>
              </a:ext>
            </a:extLst>
          </p:cNvPr>
          <p:cNvSpPr txBox="1">
            <a:spLocks/>
          </p:cNvSpPr>
          <p:nvPr/>
        </p:nvSpPr>
        <p:spPr>
          <a:xfrm>
            <a:off x="6306970" y="2399255"/>
            <a:ext cx="2657518" cy="938334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gobierno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anterior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puso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agenda el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tema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Naranja</a:t>
            </a:r>
            <a:endParaRPr lang="en-US" sz="900" dirty="0" smtClean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gobierno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presente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habla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turismo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cultural/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revolución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cultural</a:t>
            </a:r>
          </a:p>
          <a:p>
            <a:pPr algn="l">
              <a:lnSpc>
                <a:spcPct val="100000"/>
              </a:lnSpc>
            </a:pP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imaginario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colectivo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dice con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ligereza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“ se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requiere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cambio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cultural”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00FDBAE-6603-314B-AB4F-98832FF4781C}"/>
              </a:ext>
            </a:extLst>
          </p:cNvPr>
          <p:cNvSpPr txBox="1"/>
          <p:nvPr/>
        </p:nvSpPr>
        <p:spPr>
          <a:xfrm>
            <a:off x="236885" y="2907159"/>
            <a:ext cx="2367956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r"/>
            <a:r>
              <a:rPr lang="en-US" sz="1200" b="1" dirty="0" err="1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Intuiciones</a:t>
            </a:r>
            <a:r>
              <a:rPr lang="en-US" sz="1200" b="1" dirty="0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/</a:t>
            </a:r>
            <a:r>
              <a:rPr lang="en-US" sz="1200" b="1" dirty="0" err="1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hipótesis</a:t>
            </a:r>
            <a:r>
              <a:rPr lang="en-US" sz="1200" b="1" dirty="0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/</a:t>
            </a:r>
            <a:r>
              <a:rPr lang="en-US" sz="1200" b="1" dirty="0" err="1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supuestos</a:t>
            </a:r>
            <a:endParaRPr lang="en-US" sz="1200" b="1" dirty="0">
              <a:solidFill>
                <a:schemeClr val="accent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1EE7C5E9-A3E1-474F-9C13-263E0F418ED2}"/>
              </a:ext>
            </a:extLst>
          </p:cNvPr>
          <p:cNvSpPr txBox="1">
            <a:spLocks/>
          </p:cNvSpPr>
          <p:nvPr/>
        </p:nvSpPr>
        <p:spPr>
          <a:xfrm>
            <a:off x="22005" y="3156469"/>
            <a:ext cx="3096344" cy="133228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Hace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años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revisé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departamentos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identifiqué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varias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cosas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</a:p>
          <a:p>
            <a:pPr marL="228600" indent="-228600" algn="l">
              <a:lnSpc>
                <a:spcPct val="100000"/>
              </a:lnSpc>
              <a:buAutoNum type="arabicPeriod"/>
            </a:pP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Tasas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ejecución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bajas</a:t>
            </a:r>
            <a:endParaRPr lang="en-US" sz="800" dirty="0" smtClean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 algn="l">
              <a:lnSpc>
                <a:spcPct val="100000"/>
              </a:lnSpc>
              <a:buAutoNum type="arabicPeriod"/>
            </a:pP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Rezagos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presupuestales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altos</a:t>
            </a:r>
          </a:p>
          <a:p>
            <a:pPr marL="228600" indent="-228600" algn="l">
              <a:lnSpc>
                <a:spcPct val="100000"/>
              </a:lnSpc>
              <a:buAutoNum type="arabicPeriod"/>
            </a:pP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Efectos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poco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visibles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significativos</a:t>
            </a:r>
            <a:endParaRPr lang="en-US" sz="800" dirty="0" smtClean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noticias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veo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queja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permanente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artistas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creadores</a:t>
            </a:r>
            <a:endParaRPr lang="en-US" sz="800" dirty="0" smtClean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Reviso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encuestas</a:t>
            </a:r>
            <a:r>
              <a:rPr lang="en-US" sz="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cultura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criminalidad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delincuencia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violencia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son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desalentadores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país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Aún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sabemos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dirimir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conflictos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o resolver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frustraciones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suficientemente</a:t>
            </a:r>
            <a:endParaRPr lang="en-US" sz="800" dirty="0" smtClean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Estoy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convencida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vivido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las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manifestaciones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culturales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enseñan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8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a. PROBLEMA DE INVESTIGACIÓN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3160" y="4616386"/>
            <a:ext cx="3071225" cy="525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750"/>
              </a:lnSpc>
            </a:pPr>
            <a:r>
              <a:rPr lang="es-MX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Curiosidad del investigador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889584" y="987574"/>
            <a:ext cx="2981522" cy="525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750"/>
              </a:lnSpc>
            </a:pPr>
            <a:r>
              <a:rPr lang="es-MX" sz="20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Problema de investigación</a:t>
            </a:r>
            <a:endParaRPr lang="es-MX" sz="2000" b="1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="" xmlns:a16="http://schemas.microsoft.com/office/drawing/2014/main" id="{A00FDBAE-6603-314B-AB4F-98832FF4781C}"/>
              </a:ext>
            </a:extLst>
          </p:cNvPr>
          <p:cNvSpPr txBox="1"/>
          <p:nvPr/>
        </p:nvSpPr>
        <p:spPr>
          <a:xfrm>
            <a:off x="506425" y="945425"/>
            <a:ext cx="2127505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r"/>
            <a:r>
              <a:rPr lang="en-US" sz="1200" b="1" dirty="0" err="1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Planteamiento</a:t>
            </a:r>
            <a:r>
              <a:rPr lang="en-US" sz="1200" b="1" dirty="0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del </a:t>
            </a:r>
            <a:r>
              <a:rPr lang="en-US" sz="1200" b="1" dirty="0" err="1" smtClean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problema</a:t>
            </a:r>
            <a:endParaRPr lang="en-US" sz="1200" b="1" dirty="0">
              <a:solidFill>
                <a:schemeClr val="accent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="" xmlns:a16="http://schemas.microsoft.com/office/drawing/2014/main" id="{1EE7C5E9-A3E1-474F-9C13-263E0F418ED2}"/>
              </a:ext>
            </a:extLst>
          </p:cNvPr>
          <p:cNvSpPr txBox="1">
            <a:spLocks/>
          </p:cNvSpPr>
          <p:nvPr/>
        </p:nvSpPr>
        <p:spPr>
          <a:xfrm>
            <a:off x="11166" y="1158004"/>
            <a:ext cx="2976657" cy="1603131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800" dirty="0" err="1" smtClean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Objetivo</a:t>
            </a:r>
            <a:r>
              <a:rPr lang="en-US" sz="800" dirty="0" smtClean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general</a:t>
            </a:r>
          </a:p>
          <a:p>
            <a:pPr algn="l">
              <a:lnSpc>
                <a:spcPct val="100000"/>
              </a:lnSpc>
            </a:pP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Describir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ejecución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efectos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asignación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recursos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cultura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década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2013-2023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ámbito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territorial</a:t>
            </a:r>
          </a:p>
          <a:p>
            <a:pPr algn="l">
              <a:lnSpc>
                <a:spcPct val="100000"/>
              </a:lnSpc>
            </a:pPr>
            <a:r>
              <a:rPr lang="en-US" sz="800" dirty="0" err="1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</a:t>
            </a:r>
            <a:r>
              <a:rPr lang="en-US" sz="800" dirty="0" err="1" smtClean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etivos</a:t>
            </a:r>
            <a:r>
              <a:rPr lang="en-US" sz="800" dirty="0" smtClean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para </a:t>
            </a:r>
            <a:r>
              <a:rPr lang="en-US" sz="800" dirty="0" err="1" smtClean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lograr</a:t>
            </a:r>
            <a:r>
              <a:rPr lang="en-US" sz="800" dirty="0" smtClean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800" dirty="0" err="1" smtClean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objetivo</a:t>
            </a:r>
            <a:r>
              <a:rPr lang="en-US" sz="800" dirty="0" smtClean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general</a:t>
            </a:r>
          </a:p>
          <a:p>
            <a:pPr algn="l">
              <a:lnSpc>
                <a:spcPct val="100000"/>
              </a:lnSpc>
            </a:pP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Seleccionar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muestra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programas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proyectos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territoriales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sector cultural del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período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2013-2023</a:t>
            </a:r>
          </a:p>
          <a:p>
            <a:pPr algn="l">
              <a:lnSpc>
                <a:spcPct val="100000"/>
              </a:lnSpc>
            </a:pP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Acopiar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presupuestos</a:t>
            </a:r>
            <a:r>
              <a:rPr lang="en-US" sz="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del sector cultural 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la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muestra</a:t>
            </a:r>
            <a:endParaRPr lang="en-US" sz="8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lang="en-US" sz="8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Calcular</a:t>
            </a:r>
            <a:r>
              <a:rPr lang="en-US" sz="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8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tasas</a:t>
            </a:r>
            <a:r>
              <a:rPr lang="en-US" sz="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8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ejecución</a:t>
            </a:r>
            <a:r>
              <a:rPr lang="en-US" sz="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8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rezagos</a:t>
            </a:r>
            <a:r>
              <a:rPr lang="en-US" sz="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presupuestales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muestra</a:t>
            </a:r>
            <a:endParaRPr lang="en-US" sz="800" dirty="0" smtClean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Identificar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las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caracteristicas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ejecución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la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contratación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realizada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Identificar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analizar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y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efectos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muestra</a:t>
            </a:r>
            <a:endParaRPr lang="en-US" sz="800" dirty="0" smtClean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Brindar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recomendaciones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política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pública</a:t>
            </a:r>
            <a:r>
              <a:rPr lang="en-US" sz="8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8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a. PROBLEMA DE INVESTIGACIÓN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0131" y="1276095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/>
                </a:solidFill>
              </a:rPr>
              <a:t>Errores frecuentes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en el planteamiento del problema de investigación:</a:t>
            </a:r>
          </a:p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Dejar la curiosidad intacta.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Hacer conjeturas o juicios de valor sobre las afirmaciones que se hacen.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No explicar la pertinencia o justificar desde necesidades personales, sin indagar sobre el problema.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Formular el objetivo general sin guardar coherencia con el problema de investigación.</a:t>
            </a:r>
            <a:endParaRPr lang="es-MX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Formular objetivos específicos sin guardar la coherencia con el objetivo general.</a:t>
            </a:r>
          </a:p>
        </p:txBody>
      </p:sp>
    </p:spTree>
    <p:extLst>
      <p:ext uri="{BB962C8B-B14F-4D97-AF65-F5344CB8AC3E}">
        <p14:creationId xmlns:p14="http://schemas.microsoft.com/office/powerpoint/2010/main" val="2139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>
            <a:extLst>
              <a:ext uri="{FF2B5EF4-FFF2-40B4-BE49-F238E27FC236}">
                <a16:creationId xmlns:a16="http://schemas.microsoft.com/office/drawing/2014/main" xmlns="" id="{60031101-ACA0-40DC-8864-22AF81D9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695" y="2477570"/>
            <a:ext cx="877704" cy="2380723"/>
          </a:xfrm>
          <a:custGeom>
            <a:avLst/>
            <a:gdLst>
              <a:gd name="T0" fmla="*/ 1224568 w 3891"/>
              <a:gd name="T1" fmla="*/ 1316813 h 10553"/>
              <a:gd name="T2" fmla="*/ 1224568 w 3891"/>
              <a:gd name="T3" fmla="*/ 1316813 h 10553"/>
              <a:gd name="T4" fmla="*/ 923734 w 3891"/>
              <a:gd name="T5" fmla="*/ 3798528 h 10553"/>
              <a:gd name="T6" fmla="*/ 1236084 w 3891"/>
              <a:gd name="T7" fmla="*/ 3798528 h 10553"/>
              <a:gd name="T8" fmla="*/ 1236084 w 3891"/>
              <a:gd name="T9" fmla="*/ 3798528 h 10553"/>
              <a:gd name="T10" fmla="*/ 1390819 w 3891"/>
              <a:gd name="T11" fmla="*/ 1233298 h 10553"/>
              <a:gd name="T12" fmla="*/ 1390819 w 3891"/>
              <a:gd name="T13" fmla="*/ 1233298 h 10553"/>
              <a:gd name="T14" fmla="*/ 1265951 w 3891"/>
              <a:gd name="T15" fmla="*/ 661647 h 10553"/>
              <a:gd name="T16" fmla="*/ 1265951 w 3891"/>
              <a:gd name="T17" fmla="*/ 661647 h 10553"/>
              <a:gd name="T18" fmla="*/ 0 w 3891"/>
              <a:gd name="T19" fmla="*/ 605129 h 10553"/>
              <a:gd name="T20" fmla="*/ 0 w 3891"/>
              <a:gd name="T21" fmla="*/ 605129 h 10553"/>
              <a:gd name="T22" fmla="*/ 1224568 w 3891"/>
              <a:gd name="T23" fmla="*/ 1316813 h 105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891" h="10553">
                <a:moveTo>
                  <a:pt x="3403" y="3658"/>
                </a:moveTo>
                <a:lnTo>
                  <a:pt x="3403" y="3658"/>
                </a:lnTo>
                <a:cubicBezTo>
                  <a:pt x="3367" y="5192"/>
                  <a:pt x="2765" y="9246"/>
                  <a:pt x="2567" y="10552"/>
                </a:cubicBezTo>
                <a:lnTo>
                  <a:pt x="3435" y="10552"/>
                </a:lnTo>
                <a:cubicBezTo>
                  <a:pt x="3527" y="9028"/>
                  <a:pt x="3843" y="3785"/>
                  <a:pt x="3865" y="3426"/>
                </a:cubicBezTo>
                <a:cubicBezTo>
                  <a:pt x="3890" y="3006"/>
                  <a:pt x="3724" y="2197"/>
                  <a:pt x="3518" y="1838"/>
                </a:cubicBezTo>
                <a:cubicBezTo>
                  <a:pt x="2464" y="0"/>
                  <a:pt x="0" y="1681"/>
                  <a:pt x="0" y="1681"/>
                </a:cubicBezTo>
                <a:cubicBezTo>
                  <a:pt x="3409" y="322"/>
                  <a:pt x="3413" y="3211"/>
                  <a:pt x="3403" y="365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22F76B2B-08C6-4CB2-B4D6-40B2B7BC5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32" y="1764249"/>
            <a:ext cx="1156340" cy="3094044"/>
          </a:xfrm>
          <a:custGeom>
            <a:avLst/>
            <a:gdLst>
              <a:gd name="T0" fmla="*/ 1083917 w 5126"/>
              <a:gd name="T1" fmla="*/ 1284862 h 13714"/>
              <a:gd name="T2" fmla="*/ 1083917 w 5126"/>
              <a:gd name="T3" fmla="*/ 1284862 h 13714"/>
              <a:gd name="T4" fmla="*/ 1236861 w 5126"/>
              <a:gd name="T5" fmla="*/ 2225918 h 13714"/>
              <a:gd name="T6" fmla="*/ 1236861 w 5126"/>
              <a:gd name="T7" fmla="*/ 2225918 h 13714"/>
              <a:gd name="T8" fmla="*/ 1082118 w 5126"/>
              <a:gd name="T9" fmla="*/ 4936765 h 13714"/>
              <a:gd name="T10" fmla="*/ 1481570 w 5126"/>
              <a:gd name="T11" fmla="*/ 4936765 h 13714"/>
              <a:gd name="T12" fmla="*/ 1481570 w 5126"/>
              <a:gd name="T13" fmla="*/ 1807591 h 13714"/>
              <a:gd name="T14" fmla="*/ 1481570 w 5126"/>
              <a:gd name="T15" fmla="*/ 1807591 h 13714"/>
              <a:gd name="T16" fmla="*/ 1567938 w 5126"/>
              <a:gd name="T17" fmla="*/ 425527 h 13714"/>
              <a:gd name="T18" fmla="*/ 1567938 w 5126"/>
              <a:gd name="T19" fmla="*/ 425527 h 13714"/>
              <a:gd name="T20" fmla="*/ 1844315 w 5126"/>
              <a:gd name="T21" fmla="*/ 219964 h 13714"/>
              <a:gd name="T22" fmla="*/ 1844315 w 5126"/>
              <a:gd name="T23" fmla="*/ 219964 h 13714"/>
              <a:gd name="T24" fmla="*/ 1236861 w 5126"/>
              <a:gd name="T25" fmla="*/ 1270462 h 13714"/>
              <a:gd name="T26" fmla="*/ 1236861 w 5126"/>
              <a:gd name="T27" fmla="*/ 1270462 h 13714"/>
              <a:gd name="T28" fmla="*/ 0 w 5126"/>
              <a:gd name="T29" fmla="*/ 378367 h 13714"/>
              <a:gd name="T30" fmla="*/ 0 w 5126"/>
              <a:gd name="T31" fmla="*/ 378367 h 13714"/>
              <a:gd name="T32" fmla="*/ 1083917 w 5126"/>
              <a:gd name="T33" fmla="*/ 1284862 h 13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26" h="13714">
                <a:moveTo>
                  <a:pt x="3012" y="3569"/>
                </a:moveTo>
                <a:lnTo>
                  <a:pt x="3012" y="3569"/>
                </a:lnTo>
                <a:cubicBezTo>
                  <a:pt x="3239" y="4397"/>
                  <a:pt x="3486" y="5319"/>
                  <a:pt x="3437" y="6183"/>
                </a:cubicBezTo>
                <a:cubicBezTo>
                  <a:pt x="3437" y="6183"/>
                  <a:pt x="3100" y="12085"/>
                  <a:pt x="3007" y="13713"/>
                </a:cubicBezTo>
                <a:lnTo>
                  <a:pt x="4117" y="13713"/>
                </a:lnTo>
                <a:lnTo>
                  <a:pt x="4117" y="5021"/>
                </a:lnTo>
                <a:cubicBezTo>
                  <a:pt x="4117" y="5021"/>
                  <a:pt x="3525" y="2344"/>
                  <a:pt x="4357" y="1182"/>
                </a:cubicBezTo>
                <a:cubicBezTo>
                  <a:pt x="4357" y="1182"/>
                  <a:pt x="4621" y="764"/>
                  <a:pt x="5125" y="611"/>
                </a:cubicBezTo>
                <a:cubicBezTo>
                  <a:pt x="5125" y="611"/>
                  <a:pt x="3283" y="699"/>
                  <a:pt x="3437" y="3529"/>
                </a:cubicBezTo>
                <a:cubicBezTo>
                  <a:pt x="3437" y="3529"/>
                  <a:pt x="3048" y="0"/>
                  <a:pt x="0" y="1051"/>
                </a:cubicBezTo>
                <a:cubicBezTo>
                  <a:pt x="2496" y="729"/>
                  <a:pt x="2803" y="2805"/>
                  <a:pt x="3012" y="35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136DD8BB-6597-437E-AC36-AF7DCEFF5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548" y="2559149"/>
            <a:ext cx="890640" cy="2299144"/>
          </a:xfrm>
          <a:custGeom>
            <a:avLst/>
            <a:gdLst>
              <a:gd name="T0" fmla="*/ 0 w 3945"/>
              <a:gd name="T1" fmla="*/ 1166516 h 10193"/>
              <a:gd name="T2" fmla="*/ 149464 w 3945"/>
              <a:gd name="T3" fmla="*/ 3668353 h 10193"/>
              <a:gd name="T4" fmla="*/ 465320 w 3945"/>
              <a:gd name="T5" fmla="*/ 3668353 h 10193"/>
              <a:gd name="T6" fmla="*/ 465320 w 3945"/>
              <a:gd name="T7" fmla="*/ 3668353 h 10193"/>
              <a:gd name="T8" fmla="*/ 205649 w 3945"/>
              <a:gd name="T9" fmla="*/ 1338920 h 10193"/>
              <a:gd name="T10" fmla="*/ 205649 w 3945"/>
              <a:gd name="T11" fmla="*/ 1338920 h 10193"/>
              <a:gd name="T12" fmla="*/ 1420452 w 3945"/>
              <a:gd name="T13" fmla="*/ 431190 h 10193"/>
              <a:gd name="T14" fmla="*/ 1420452 w 3945"/>
              <a:gd name="T15" fmla="*/ 431190 h 10193"/>
              <a:gd name="T16" fmla="*/ 0 w 3945"/>
              <a:gd name="T17" fmla="*/ 1166516 h 10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45" h="10193">
                <a:moveTo>
                  <a:pt x="0" y="3241"/>
                </a:moveTo>
                <a:lnTo>
                  <a:pt x="415" y="10192"/>
                </a:lnTo>
                <a:lnTo>
                  <a:pt x="1292" y="10192"/>
                </a:lnTo>
                <a:cubicBezTo>
                  <a:pt x="1125" y="8805"/>
                  <a:pt x="592" y="4356"/>
                  <a:pt x="571" y="3720"/>
                </a:cubicBezTo>
                <a:cubicBezTo>
                  <a:pt x="492" y="1341"/>
                  <a:pt x="2073" y="787"/>
                  <a:pt x="3944" y="1198"/>
                </a:cubicBezTo>
                <a:cubicBezTo>
                  <a:pt x="3944" y="1198"/>
                  <a:pt x="170" y="0"/>
                  <a:pt x="0" y="324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xmlns="" id="{33DEAA6D-056F-48C3-BEE9-D2866A20C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236" y="1018096"/>
            <a:ext cx="882679" cy="882449"/>
          </a:xfrm>
          <a:custGeom>
            <a:avLst/>
            <a:gdLst>
              <a:gd name="T0" fmla="*/ 1407753 w 3913"/>
              <a:gd name="T1" fmla="*/ 703876 h 3913"/>
              <a:gd name="T2" fmla="*/ 1407753 w 3913"/>
              <a:gd name="T3" fmla="*/ 703876 h 3913"/>
              <a:gd name="T4" fmla="*/ 703877 w 3913"/>
              <a:gd name="T5" fmla="*/ 1407752 h 3913"/>
              <a:gd name="T6" fmla="*/ 703877 w 3913"/>
              <a:gd name="T7" fmla="*/ 1407752 h 3913"/>
              <a:gd name="T8" fmla="*/ 0 w 3913"/>
              <a:gd name="T9" fmla="*/ 703876 h 3913"/>
              <a:gd name="T10" fmla="*/ 0 w 3913"/>
              <a:gd name="T11" fmla="*/ 703876 h 3913"/>
              <a:gd name="T12" fmla="*/ 703877 w 3913"/>
              <a:gd name="T13" fmla="*/ 0 h 3913"/>
              <a:gd name="T14" fmla="*/ 703877 w 3913"/>
              <a:gd name="T15" fmla="*/ 0 h 3913"/>
              <a:gd name="T16" fmla="*/ 1407753 w 3913"/>
              <a:gd name="T17" fmla="*/ 703876 h 39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13" h="3913">
                <a:moveTo>
                  <a:pt x="3912" y="1956"/>
                </a:moveTo>
                <a:lnTo>
                  <a:pt x="3912" y="1956"/>
                </a:lnTo>
                <a:cubicBezTo>
                  <a:pt x="3912" y="3037"/>
                  <a:pt x="3037" y="3912"/>
                  <a:pt x="1956" y="3912"/>
                </a:cubicBezTo>
                <a:cubicBezTo>
                  <a:pt x="876" y="3912"/>
                  <a:pt x="0" y="3037"/>
                  <a:pt x="0" y="1956"/>
                </a:cubicBezTo>
                <a:cubicBezTo>
                  <a:pt x="0" y="876"/>
                  <a:pt x="876" y="0"/>
                  <a:pt x="1956" y="0"/>
                </a:cubicBezTo>
                <a:cubicBezTo>
                  <a:pt x="3037" y="0"/>
                  <a:pt x="3912" y="876"/>
                  <a:pt x="3912" y="195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4AA9113B-6C53-4957-8AE0-B34863C57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692" y="2261490"/>
            <a:ext cx="805447" cy="805236"/>
          </a:xfrm>
          <a:custGeom>
            <a:avLst/>
            <a:gdLst>
              <a:gd name="T0" fmla="*/ 1125178 w 3125"/>
              <a:gd name="T1" fmla="*/ 562588 h 3125"/>
              <a:gd name="T2" fmla="*/ 1125178 w 3125"/>
              <a:gd name="T3" fmla="*/ 562588 h 3125"/>
              <a:gd name="T4" fmla="*/ 562589 w 3125"/>
              <a:gd name="T5" fmla="*/ 1125177 h 3125"/>
              <a:gd name="T6" fmla="*/ 562589 w 3125"/>
              <a:gd name="T7" fmla="*/ 1125177 h 3125"/>
              <a:gd name="T8" fmla="*/ 0 w 3125"/>
              <a:gd name="T9" fmla="*/ 562588 h 3125"/>
              <a:gd name="T10" fmla="*/ 0 w 3125"/>
              <a:gd name="T11" fmla="*/ 562588 h 3125"/>
              <a:gd name="T12" fmla="*/ 562589 w 3125"/>
              <a:gd name="T13" fmla="*/ 0 h 3125"/>
              <a:gd name="T14" fmla="*/ 562589 w 3125"/>
              <a:gd name="T15" fmla="*/ 0 h 3125"/>
              <a:gd name="T16" fmla="*/ 1125178 w 3125"/>
              <a:gd name="T17" fmla="*/ 562588 h 3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25" h="3125">
                <a:moveTo>
                  <a:pt x="3124" y="1562"/>
                </a:moveTo>
                <a:lnTo>
                  <a:pt x="3124" y="1562"/>
                </a:lnTo>
                <a:cubicBezTo>
                  <a:pt x="3124" y="2425"/>
                  <a:pt x="2425" y="3124"/>
                  <a:pt x="1562" y="3124"/>
                </a:cubicBezTo>
                <a:cubicBezTo>
                  <a:pt x="699" y="3124"/>
                  <a:pt x="0" y="2425"/>
                  <a:pt x="0" y="1562"/>
                </a:cubicBezTo>
                <a:cubicBezTo>
                  <a:pt x="0" y="700"/>
                  <a:pt x="699" y="0"/>
                  <a:pt x="1562" y="0"/>
                </a:cubicBezTo>
                <a:cubicBezTo>
                  <a:pt x="2425" y="0"/>
                  <a:pt x="3124" y="700"/>
                  <a:pt x="3124" y="156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D143F038-2AAB-40F9-B19A-A18C5961C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623" y="2474455"/>
            <a:ext cx="764520" cy="764321"/>
          </a:xfrm>
          <a:custGeom>
            <a:avLst/>
            <a:gdLst>
              <a:gd name="T0" fmla="*/ 1006115 w 2794"/>
              <a:gd name="T1" fmla="*/ 502877 h 2794"/>
              <a:gd name="T2" fmla="*/ 1006115 w 2794"/>
              <a:gd name="T3" fmla="*/ 502877 h 2794"/>
              <a:gd name="T4" fmla="*/ 502877 w 2794"/>
              <a:gd name="T5" fmla="*/ 1006115 h 2794"/>
              <a:gd name="T6" fmla="*/ 502877 w 2794"/>
              <a:gd name="T7" fmla="*/ 1006115 h 2794"/>
              <a:gd name="T8" fmla="*/ 0 w 2794"/>
              <a:gd name="T9" fmla="*/ 502877 h 2794"/>
              <a:gd name="T10" fmla="*/ 0 w 2794"/>
              <a:gd name="T11" fmla="*/ 502877 h 2794"/>
              <a:gd name="T12" fmla="*/ 502877 w 2794"/>
              <a:gd name="T13" fmla="*/ 0 h 2794"/>
              <a:gd name="T14" fmla="*/ 502877 w 2794"/>
              <a:gd name="T15" fmla="*/ 0 h 2794"/>
              <a:gd name="T16" fmla="*/ 1006115 w 2794"/>
              <a:gd name="T17" fmla="*/ 502877 h 27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94" h="2794">
                <a:moveTo>
                  <a:pt x="2793" y="1396"/>
                </a:moveTo>
                <a:lnTo>
                  <a:pt x="2793" y="1396"/>
                </a:lnTo>
                <a:cubicBezTo>
                  <a:pt x="2793" y="2167"/>
                  <a:pt x="2167" y="2793"/>
                  <a:pt x="1396" y="2793"/>
                </a:cubicBezTo>
                <a:cubicBezTo>
                  <a:pt x="625" y="2793"/>
                  <a:pt x="0" y="2167"/>
                  <a:pt x="0" y="1396"/>
                </a:cubicBezTo>
                <a:cubicBezTo>
                  <a:pt x="0" y="625"/>
                  <a:pt x="625" y="0"/>
                  <a:pt x="1396" y="0"/>
                </a:cubicBezTo>
                <a:cubicBezTo>
                  <a:pt x="2167" y="0"/>
                  <a:pt x="2793" y="625"/>
                  <a:pt x="2793" y="139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0920D51D-D401-425B-9507-D6C9260E5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545" y="1317551"/>
            <a:ext cx="561253" cy="561107"/>
          </a:xfrm>
          <a:custGeom>
            <a:avLst/>
            <a:gdLst>
              <a:gd name="T0" fmla="*/ 894990 w 2487"/>
              <a:gd name="T1" fmla="*/ 447315 h 2488"/>
              <a:gd name="T2" fmla="*/ 894990 w 2487"/>
              <a:gd name="T3" fmla="*/ 447315 h 2488"/>
              <a:gd name="T4" fmla="*/ 447135 w 2487"/>
              <a:gd name="T5" fmla="*/ 894990 h 2488"/>
              <a:gd name="T6" fmla="*/ 447135 w 2487"/>
              <a:gd name="T7" fmla="*/ 894990 h 2488"/>
              <a:gd name="T8" fmla="*/ 0 w 2487"/>
              <a:gd name="T9" fmla="*/ 447315 h 2488"/>
              <a:gd name="T10" fmla="*/ 0 w 2487"/>
              <a:gd name="T11" fmla="*/ 447315 h 2488"/>
              <a:gd name="T12" fmla="*/ 447135 w 2487"/>
              <a:gd name="T13" fmla="*/ 0 h 2488"/>
              <a:gd name="T14" fmla="*/ 447135 w 2487"/>
              <a:gd name="T15" fmla="*/ 0 h 2488"/>
              <a:gd name="T16" fmla="*/ 894990 w 2487"/>
              <a:gd name="T17" fmla="*/ 447315 h 24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87" h="2488">
                <a:moveTo>
                  <a:pt x="2486" y="1243"/>
                </a:moveTo>
                <a:lnTo>
                  <a:pt x="2486" y="1243"/>
                </a:lnTo>
                <a:cubicBezTo>
                  <a:pt x="2486" y="1930"/>
                  <a:pt x="1930" y="2487"/>
                  <a:pt x="1242" y="2487"/>
                </a:cubicBezTo>
                <a:cubicBezTo>
                  <a:pt x="557" y="2487"/>
                  <a:pt x="0" y="1930"/>
                  <a:pt x="0" y="1243"/>
                </a:cubicBezTo>
                <a:cubicBezTo>
                  <a:pt x="0" y="557"/>
                  <a:pt x="557" y="0"/>
                  <a:pt x="1242" y="0"/>
                </a:cubicBezTo>
                <a:cubicBezTo>
                  <a:pt x="1930" y="0"/>
                  <a:pt x="2486" y="557"/>
                  <a:pt x="2486" y="1243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FAF7EF4A-AF16-4C87-84F2-DE9D4037C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546" y="2232832"/>
            <a:ext cx="500550" cy="500420"/>
          </a:xfrm>
          <a:custGeom>
            <a:avLst/>
            <a:gdLst>
              <a:gd name="T0" fmla="*/ 798153 w 2218"/>
              <a:gd name="T1" fmla="*/ 399257 h 2218"/>
              <a:gd name="T2" fmla="*/ 798153 w 2218"/>
              <a:gd name="T3" fmla="*/ 399257 h 2218"/>
              <a:gd name="T4" fmla="*/ 399257 w 2218"/>
              <a:gd name="T5" fmla="*/ 798153 h 2218"/>
              <a:gd name="T6" fmla="*/ 399257 w 2218"/>
              <a:gd name="T7" fmla="*/ 798153 h 2218"/>
              <a:gd name="T8" fmla="*/ 0 w 2218"/>
              <a:gd name="T9" fmla="*/ 399257 h 2218"/>
              <a:gd name="T10" fmla="*/ 0 w 2218"/>
              <a:gd name="T11" fmla="*/ 399257 h 2218"/>
              <a:gd name="T12" fmla="*/ 399257 w 2218"/>
              <a:gd name="T13" fmla="*/ 0 h 2218"/>
              <a:gd name="T14" fmla="*/ 399257 w 2218"/>
              <a:gd name="T15" fmla="*/ 0 h 2218"/>
              <a:gd name="T16" fmla="*/ 798153 w 2218"/>
              <a:gd name="T17" fmla="*/ 399257 h 2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18" h="2218">
                <a:moveTo>
                  <a:pt x="2217" y="1109"/>
                </a:moveTo>
                <a:lnTo>
                  <a:pt x="2217" y="1109"/>
                </a:lnTo>
                <a:cubicBezTo>
                  <a:pt x="2217" y="1721"/>
                  <a:pt x="1721" y="2217"/>
                  <a:pt x="1109" y="2217"/>
                </a:cubicBezTo>
                <a:cubicBezTo>
                  <a:pt x="497" y="2217"/>
                  <a:pt x="0" y="1721"/>
                  <a:pt x="0" y="1109"/>
                </a:cubicBezTo>
                <a:cubicBezTo>
                  <a:pt x="0" y="497"/>
                  <a:pt x="497" y="0"/>
                  <a:pt x="1109" y="0"/>
                </a:cubicBezTo>
                <a:cubicBezTo>
                  <a:pt x="1721" y="0"/>
                  <a:pt x="2217" y="497"/>
                  <a:pt x="2217" y="1109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A509B546-057D-4E50-A4E5-CC1C4E34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316" y="3066532"/>
            <a:ext cx="403027" cy="402923"/>
          </a:xfrm>
          <a:custGeom>
            <a:avLst/>
            <a:gdLst>
              <a:gd name="T0" fmla="*/ 642577 w 1787"/>
              <a:gd name="T1" fmla="*/ 321289 h 1787"/>
              <a:gd name="T2" fmla="*/ 642577 w 1787"/>
              <a:gd name="T3" fmla="*/ 321289 h 1787"/>
              <a:gd name="T4" fmla="*/ 321289 w 1787"/>
              <a:gd name="T5" fmla="*/ 642578 h 1787"/>
              <a:gd name="T6" fmla="*/ 321289 w 1787"/>
              <a:gd name="T7" fmla="*/ 642578 h 1787"/>
              <a:gd name="T8" fmla="*/ 0 w 1787"/>
              <a:gd name="T9" fmla="*/ 321289 h 1787"/>
              <a:gd name="T10" fmla="*/ 0 w 1787"/>
              <a:gd name="T11" fmla="*/ 321289 h 1787"/>
              <a:gd name="T12" fmla="*/ 321289 w 1787"/>
              <a:gd name="T13" fmla="*/ 0 h 1787"/>
              <a:gd name="T14" fmla="*/ 321289 w 1787"/>
              <a:gd name="T15" fmla="*/ 0 h 1787"/>
              <a:gd name="T16" fmla="*/ 642577 w 1787"/>
              <a:gd name="T17" fmla="*/ 321289 h 17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87" h="1787">
                <a:moveTo>
                  <a:pt x="1786" y="893"/>
                </a:moveTo>
                <a:lnTo>
                  <a:pt x="1786" y="893"/>
                </a:lnTo>
                <a:cubicBezTo>
                  <a:pt x="1786" y="1386"/>
                  <a:pt x="1386" y="1786"/>
                  <a:pt x="893" y="1786"/>
                </a:cubicBezTo>
                <a:cubicBezTo>
                  <a:pt x="400" y="1786"/>
                  <a:pt x="0" y="1386"/>
                  <a:pt x="0" y="893"/>
                </a:cubicBezTo>
                <a:cubicBezTo>
                  <a:pt x="0" y="400"/>
                  <a:pt x="400" y="0"/>
                  <a:pt x="893" y="0"/>
                </a:cubicBezTo>
                <a:cubicBezTo>
                  <a:pt x="1386" y="0"/>
                  <a:pt x="1786" y="400"/>
                  <a:pt x="1786" y="89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xmlns="" id="{AB7D521D-05E7-461E-9F67-A923EA95F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090" y="2896410"/>
            <a:ext cx="531399" cy="530265"/>
          </a:xfrm>
          <a:custGeom>
            <a:avLst/>
            <a:gdLst>
              <a:gd name="T0" fmla="*/ 847365 w 2354"/>
              <a:gd name="T1" fmla="*/ 422709 h 2352"/>
              <a:gd name="T2" fmla="*/ 847365 w 2354"/>
              <a:gd name="T3" fmla="*/ 422709 h 2352"/>
              <a:gd name="T4" fmla="*/ 423863 w 2354"/>
              <a:gd name="T5" fmla="*/ 845777 h 2352"/>
              <a:gd name="T6" fmla="*/ 423863 w 2354"/>
              <a:gd name="T7" fmla="*/ 845777 h 2352"/>
              <a:gd name="T8" fmla="*/ 0 w 2354"/>
              <a:gd name="T9" fmla="*/ 422709 h 2352"/>
              <a:gd name="T10" fmla="*/ 0 w 2354"/>
              <a:gd name="T11" fmla="*/ 422709 h 2352"/>
              <a:gd name="T12" fmla="*/ 423863 w 2354"/>
              <a:gd name="T13" fmla="*/ 0 h 2352"/>
              <a:gd name="T14" fmla="*/ 423863 w 2354"/>
              <a:gd name="T15" fmla="*/ 0 h 2352"/>
              <a:gd name="T16" fmla="*/ 847365 w 2354"/>
              <a:gd name="T17" fmla="*/ 422709 h 23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54" h="2352">
                <a:moveTo>
                  <a:pt x="2353" y="1175"/>
                </a:moveTo>
                <a:lnTo>
                  <a:pt x="2353" y="1175"/>
                </a:lnTo>
                <a:cubicBezTo>
                  <a:pt x="2353" y="1825"/>
                  <a:pt x="1826" y="2351"/>
                  <a:pt x="1177" y="2351"/>
                </a:cubicBezTo>
                <a:cubicBezTo>
                  <a:pt x="527" y="2351"/>
                  <a:pt x="0" y="1825"/>
                  <a:pt x="0" y="1175"/>
                </a:cubicBezTo>
                <a:cubicBezTo>
                  <a:pt x="0" y="525"/>
                  <a:pt x="527" y="0"/>
                  <a:pt x="1177" y="0"/>
                </a:cubicBezTo>
                <a:cubicBezTo>
                  <a:pt x="1826" y="0"/>
                  <a:pt x="2353" y="525"/>
                  <a:pt x="2353" y="1175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177F9CD8-21B3-4373-8CDE-6697B714B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514" y="1745346"/>
            <a:ext cx="467710" cy="467589"/>
          </a:xfrm>
          <a:custGeom>
            <a:avLst/>
            <a:gdLst>
              <a:gd name="T0" fmla="*/ 745765 w 2071"/>
              <a:gd name="T1" fmla="*/ 373063 h 2072"/>
              <a:gd name="T2" fmla="*/ 745765 w 2071"/>
              <a:gd name="T3" fmla="*/ 373063 h 2072"/>
              <a:gd name="T4" fmla="*/ 372522 w 2071"/>
              <a:gd name="T5" fmla="*/ 745765 h 2072"/>
              <a:gd name="T6" fmla="*/ 372522 w 2071"/>
              <a:gd name="T7" fmla="*/ 745765 h 2072"/>
              <a:gd name="T8" fmla="*/ 0 w 2071"/>
              <a:gd name="T9" fmla="*/ 373063 h 2072"/>
              <a:gd name="T10" fmla="*/ 0 w 2071"/>
              <a:gd name="T11" fmla="*/ 373063 h 2072"/>
              <a:gd name="T12" fmla="*/ 372522 w 2071"/>
              <a:gd name="T13" fmla="*/ 0 h 2072"/>
              <a:gd name="T14" fmla="*/ 372522 w 2071"/>
              <a:gd name="T15" fmla="*/ 0 h 2072"/>
              <a:gd name="T16" fmla="*/ 745765 w 2071"/>
              <a:gd name="T17" fmla="*/ 373063 h 20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71" h="2072">
                <a:moveTo>
                  <a:pt x="2070" y="1036"/>
                </a:moveTo>
                <a:lnTo>
                  <a:pt x="2070" y="1036"/>
                </a:lnTo>
                <a:cubicBezTo>
                  <a:pt x="2070" y="1607"/>
                  <a:pt x="1607" y="2071"/>
                  <a:pt x="1034" y="2071"/>
                </a:cubicBezTo>
                <a:cubicBezTo>
                  <a:pt x="463" y="2071"/>
                  <a:pt x="0" y="1607"/>
                  <a:pt x="0" y="1036"/>
                </a:cubicBezTo>
                <a:cubicBezTo>
                  <a:pt x="0" y="464"/>
                  <a:pt x="463" y="0"/>
                  <a:pt x="1034" y="0"/>
                </a:cubicBezTo>
                <a:cubicBezTo>
                  <a:pt x="1607" y="0"/>
                  <a:pt x="2070" y="464"/>
                  <a:pt x="2070" y="1036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xmlns="" id="{7C02760B-4A1E-4391-A7CD-FDFB46942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857" y="2150258"/>
            <a:ext cx="314461" cy="314379"/>
          </a:xfrm>
          <a:custGeom>
            <a:avLst/>
            <a:gdLst>
              <a:gd name="T0" fmla="*/ 501290 w 1395"/>
              <a:gd name="T1" fmla="*/ 250645 h 1395"/>
              <a:gd name="T2" fmla="*/ 501290 w 1395"/>
              <a:gd name="T3" fmla="*/ 250645 h 1395"/>
              <a:gd name="T4" fmla="*/ 250286 w 1395"/>
              <a:gd name="T5" fmla="*/ 501290 h 1395"/>
              <a:gd name="T6" fmla="*/ 250286 w 1395"/>
              <a:gd name="T7" fmla="*/ 501290 h 1395"/>
              <a:gd name="T8" fmla="*/ 0 w 1395"/>
              <a:gd name="T9" fmla="*/ 250645 h 1395"/>
              <a:gd name="T10" fmla="*/ 0 w 1395"/>
              <a:gd name="T11" fmla="*/ 250645 h 1395"/>
              <a:gd name="T12" fmla="*/ 250286 w 1395"/>
              <a:gd name="T13" fmla="*/ 0 h 1395"/>
              <a:gd name="T14" fmla="*/ 250286 w 1395"/>
              <a:gd name="T15" fmla="*/ 0 h 1395"/>
              <a:gd name="T16" fmla="*/ 501290 w 1395"/>
              <a:gd name="T17" fmla="*/ 250645 h 13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95" h="1395">
                <a:moveTo>
                  <a:pt x="1394" y="697"/>
                </a:moveTo>
                <a:lnTo>
                  <a:pt x="1394" y="697"/>
                </a:lnTo>
                <a:cubicBezTo>
                  <a:pt x="1394" y="1082"/>
                  <a:pt x="1081" y="1394"/>
                  <a:pt x="696" y="1394"/>
                </a:cubicBezTo>
                <a:cubicBezTo>
                  <a:pt x="312" y="1394"/>
                  <a:pt x="0" y="1082"/>
                  <a:pt x="0" y="697"/>
                </a:cubicBezTo>
                <a:cubicBezTo>
                  <a:pt x="0" y="312"/>
                  <a:pt x="312" y="0"/>
                  <a:pt x="696" y="0"/>
                </a:cubicBezTo>
                <a:cubicBezTo>
                  <a:pt x="1081" y="0"/>
                  <a:pt x="1394" y="312"/>
                  <a:pt x="1394" y="6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xmlns="" id="{48410735-C0C9-4790-B0E2-6F1A1791D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111" y="1706546"/>
            <a:ext cx="583146" cy="582993"/>
          </a:xfrm>
          <a:custGeom>
            <a:avLst/>
            <a:gdLst>
              <a:gd name="T0" fmla="*/ 929915 w 2584"/>
              <a:gd name="T1" fmla="*/ 464777 h 2584"/>
              <a:gd name="T2" fmla="*/ 929915 w 2584"/>
              <a:gd name="T3" fmla="*/ 464777 h 2584"/>
              <a:gd name="T4" fmla="*/ 464777 w 2584"/>
              <a:gd name="T5" fmla="*/ 929915 h 2584"/>
              <a:gd name="T6" fmla="*/ 464777 w 2584"/>
              <a:gd name="T7" fmla="*/ 929915 h 2584"/>
              <a:gd name="T8" fmla="*/ 0 w 2584"/>
              <a:gd name="T9" fmla="*/ 464777 h 2584"/>
              <a:gd name="T10" fmla="*/ 0 w 2584"/>
              <a:gd name="T11" fmla="*/ 464777 h 2584"/>
              <a:gd name="T12" fmla="*/ 464777 w 2584"/>
              <a:gd name="T13" fmla="*/ 0 h 2584"/>
              <a:gd name="T14" fmla="*/ 464777 w 2584"/>
              <a:gd name="T15" fmla="*/ 0 h 2584"/>
              <a:gd name="T16" fmla="*/ 929915 w 2584"/>
              <a:gd name="T17" fmla="*/ 464777 h 2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84" h="2584">
                <a:moveTo>
                  <a:pt x="2583" y="1291"/>
                </a:moveTo>
                <a:lnTo>
                  <a:pt x="2583" y="1291"/>
                </a:lnTo>
                <a:cubicBezTo>
                  <a:pt x="2583" y="2004"/>
                  <a:pt x="2005" y="2583"/>
                  <a:pt x="1291" y="2583"/>
                </a:cubicBezTo>
                <a:cubicBezTo>
                  <a:pt x="578" y="2583"/>
                  <a:pt x="0" y="2004"/>
                  <a:pt x="0" y="1291"/>
                </a:cubicBezTo>
                <a:cubicBezTo>
                  <a:pt x="0" y="578"/>
                  <a:pt x="578" y="0"/>
                  <a:pt x="1291" y="0"/>
                </a:cubicBezTo>
                <a:cubicBezTo>
                  <a:pt x="2005" y="0"/>
                  <a:pt x="2583" y="578"/>
                  <a:pt x="2583" y="1291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20C65563-AF21-4BA2-9BCC-561674F13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524" y="2041817"/>
            <a:ext cx="435867" cy="435753"/>
          </a:xfrm>
          <a:custGeom>
            <a:avLst/>
            <a:gdLst>
              <a:gd name="T0" fmla="*/ 694965 w 1932"/>
              <a:gd name="T1" fmla="*/ 347663 h 1932"/>
              <a:gd name="T2" fmla="*/ 694965 w 1932"/>
              <a:gd name="T3" fmla="*/ 347663 h 1932"/>
              <a:gd name="T4" fmla="*/ 347663 w 1932"/>
              <a:gd name="T5" fmla="*/ 694965 h 1932"/>
              <a:gd name="T6" fmla="*/ 347663 w 1932"/>
              <a:gd name="T7" fmla="*/ 694965 h 1932"/>
              <a:gd name="T8" fmla="*/ 0 w 1932"/>
              <a:gd name="T9" fmla="*/ 347663 h 1932"/>
              <a:gd name="T10" fmla="*/ 0 w 1932"/>
              <a:gd name="T11" fmla="*/ 347663 h 1932"/>
              <a:gd name="T12" fmla="*/ 347663 w 1932"/>
              <a:gd name="T13" fmla="*/ 0 h 1932"/>
              <a:gd name="T14" fmla="*/ 347663 w 1932"/>
              <a:gd name="T15" fmla="*/ 0 h 1932"/>
              <a:gd name="T16" fmla="*/ 694965 w 1932"/>
              <a:gd name="T17" fmla="*/ 347663 h 19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32" h="1932">
                <a:moveTo>
                  <a:pt x="1931" y="966"/>
                </a:moveTo>
                <a:lnTo>
                  <a:pt x="1931" y="966"/>
                </a:lnTo>
                <a:cubicBezTo>
                  <a:pt x="1931" y="1499"/>
                  <a:pt x="1499" y="1931"/>
                  <a:pt x="966" y="1931"/>
                </a:cubicBezTo>
                <a:cubicBezTo>
                  <a:pt x="433" y="1931"/>
                  <a:pt x="0" y="1499"/>
                  <a:pt x="0" y="966"/>
                </a:cubicBezTo>
                <a:cubicBezTo>
                  <a:pt x="0" y="433"/>
                  <a:pt x="433" y="0"/>
                  <a:pt x="966" y="0"/>
                </a:cubicBezTo>
                <a:cubicBezTo>
                  <a:pt x="1499" y="0"/>
                  <a:pt x="1931" y="433"/>
                  <a:pt x="1931" y="966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xmlns="" id="{D3CBBC17-5D30-44DB-BBF0-6A8FDB184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21" y="2856615"/>
            <a:ext cx="327397" cy="326317"/>
          </a:xfrm>
          <a:custGeom>
            <a:avLst/>
            <a:gdLst>
              <a:gd name="T0" fmla="*/ 521927 w 1449"/>
              <a:gd name="T1" fmla="*/ 259990 h 1448"/>
              <a:gd name="T2" fmla="*/ 521927 w 1449"/>
              <a:gd name="T3" fmla="*/ 259990 h 1448"/>
              <a:gd name="T4" fmla="*/ 260963 w 1449"/>
              <a:gd name="T5" fmla="*/ 520340 h 1448"/>
              <a:gd name="T6" fmla="*/ 260963 w 1449"/>
              <a:gd name="T7" fmla="*/ 520340 h 1448"/>
              <a:gd name="T8" fmla="*/ 0 w 1449"/>
              <a:gd name="T9" fmla="*/ 259990 h 1448"/>
              <a:gd name="T10" fmla="*/ 0 w 1449"/>
              <a:gd name="T11" fmla="*/ 259990 h 1448"/>
              <a:gd name="T12" fmla="*/ 260963 w 1449"/>
              <a:gd name="T13" fmla="*/ 0 h 1448"/>
              <a:gd name="T14" fmla="*/ 260963 w 1449"/>
              <a:gd name="T15" fmla="*/ 0 h 1448"/>
              <a:gd name="T16" fmla="*/ 521927 w 1449"/>
              <a:gd name="T17" fmla="*/ 259990 h 1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49" h="1448">
                <a:moveTo>
                  <a:pt x="1448" y="723"/>
                </a:moveTo>
                <a:lnTo>
                  <a:pt x="1448" y="723"/>
                </a:lnTo>
                <a:cubicBezTo>
                  <a:pt x="1448" y="1122"/>
                  <a:pt x="1124" y="1447"/>
                  <a:pt x="724" y="1447"/>
                </a:cubicBezTo>
                <a:cubicBezTo>
                  <a:pt x="324" y="1447"/>
                  <a:pt x="0" y="1122"/>
                  <a:pt x="0" y="723"/>
                </a:cubicBezTo>
                <a:cubicBezTo>
                  <a:pt x="0" y="324"/>
                  <a:pt x="324" y="0"/>
                  <a:pt x="724" y="0"/>
                </a:cubicBezTo>
                <a:cubicBezTo>
                  <a:pt x="1124" y="0"/>
                  <a:pt x="1448" y="324"/>
                  <a:pt x="1448" y="723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xmlns="" id="{ECEC354D-6A8A-4488-A69A-6A159053A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395" y="1325511"/>
            <a:ext cx="800084" cy="799875"/>
          </a:xfrm>
          <a:custGeom>
            <a:avLst/>
            <a:gdLst>
              <a:gd name="T0" fmla="*/ 1275990 w 3547"/>
              <a:gd name="T1" fmla="*/ 638175 h 3546"/>
              <a:gd name="T2" fmla="*/ 1275990 w 3547"/>
              <a:gd name="T3" fmla="*/ 638175 h 3546"/>
              <a:gd name="T4" fmla="*/ 637995 w 3547"/>
              <a:gd name="T5" fmla="*/ 1275990 h 3546"/>
              <a:gd name="T6" fmla="*/ 637995 w 3547"/>
              <a:gd name="T7" fmla="*/ 1275990 h 3546"/>
              <a:gd name="T8" fmla="*/ 0 w 3547"/>
              <a:gd name="T9" fmla="*/ 638175 h 3546"/>
              <a:gd name="T10" fmla="*/ 0 w 3547"/>
              <a:gd name="T11" fmla="*/ 638175 h 3546"/>
              <a:gd name="T12" fmla="*/ 637995 w 3547"/>
              <a:gd name="T13" fmla="*/ 0 h 3546"/>
              <a:gd name="T14" fmla="*/ 637995 w 3547"/>
              <a:gd name="T15" fmla="*/ 0 h 3546"/>
              <a:gd name="T16" fmla="*/ 1275990 w 3547"/>
              <a:gd name="T17" fmla="*/ 638175 h 35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47" h="3546">
                <a:moveTo>
                  <a:pt x="3546" y="1773"/>
                </a:moveTo>
                <a:lnTo>
                  <a:pt x="3546" y="1773"/>
                </a:lnTo>
                <a:cubicBezTo>
                  <a:pt x="3546" y="2752"/>
                  <a:pt x="2752" y="3545"/>
                  <a:pt x="1773" y="3545"/>
                </a:cubicBezTo>
                <a:cubicBezTo>
                  <a:pt x="794" y="3545"/>
                  <a:pt x="0" y="2752"/>
                  <a:pt x="0" y="1773"/>
                </a:cubicBezTo>
                <a:cubicBezTo>
                  <a:pt x="0" y="794"/>
                  <a:pt x="794" y="0"/>
                  <a:pt x="1773" y="0"/>
                </a:cubicBezTo>
                <a:cubicBezTo>
                  <a:pt x="2752" y="0"/>
                  <a:pt x="3546" y="794"/>
                  <a:pt x="3546" y="177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xmlns="" id="{998EA617-9A88-410A-9AAD-99CF32094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683" y="1887612"/>
            <a:ext cx="1237941" cy="2970681"/>
          </a:xfrm>
          <a:custGeom>
            <a:avLst/>
            <a:gdLst>
              <a:gd name="T0" fmla="*/ 0 w 5485"/>
              <a:gd name="T1" fmla="*/ 1610930 h 13168"/>
              <a:gd name="T2" fmla="*/ 0 w 5485"/>
              <a:gd name="T3" fmla="*/ 4739915 h 13168"/>
              <a:gd name="T4" fmla="*/ 519906 w 5485"/>
              <a:gd name="T5" fmla="*/ 4739915 h 13168"/>
              <a:gd name="T6" fmla="*/ 519906 w 5485"/>
              <a:gd name="T7" fmla="*/ 4739915 h 13168"/>
              <a:gd name="T8" fmla="*/ 362926 w 5485"/>
              <a:gd name="T9" fmla="*/ 1989634 h 13168"/>
              <a:gd name="T10" fmla="*/ 362926 w 5485"/>
              <a:gd name="T11" fmla="*/ 1989634 h 13168"/>
              <a:gd name="T12" fmla="*/ 1974490 w 5485"/>
              <a:gd name="T13" fmla="*/ 473740 h 13168"/>
              <a:gd name="T14" fmla="*/ 1974490 w 5485"/>
              <a:gd name="T15" fmla="*/ 473740 h 13168"/>
              <a:gd name="T16" fmla="*/ 0 w 5485"/>
              <a:gd name="T17" fmla="*/ 1610930 h 13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485" h="13168">
                <a:moveTo>
                  <a:pt x="0" y="4475"/>
                </a:moveTo>
                <a:lnTo>
                  <a:pt x="0" y="13167"/>
                </a:lnTo>
                <a:lnTo>
                  <a:pt x="1444" y="13167"/>
                </a:lnTo>
                <a:cubicBezTo>
                  <a:pt x="1349" y="11605"/>
                  <a:pt x="1016" y="6108"/>
                  <a:pt x="1008" y="5527"/>
                </a:cubicBezTo>
                <a:cubicBezTo>
                  <a:pt x="987" y="3992"/>
                  <a:pt x="1886" y="899"/>
                  <a:pt x="5484" y="1316"/>
                </a:cubicBezTo>
                <a:cubicBezTo>
                  <a:pt x="5484" y="1316"/>
                  <a:pt x="1513" y="0"/>
                  <a:pt x="0" y="4475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7" name="Shape 2790">
            <a:extLst>
              <a:ext uri="{FF2B5EF4-FFF2-40B4-BE49-F238E27FC236}">
                <a16:creationId xmlns:a16="http://schemas.microsoft.com/office/drawing/2014/main" xmlns="" id="{46BE1585-F7C8-408A-B1A0-892768C629F3}"/>
              </a:ext>
            </a:extLst>
          </p:cNvPr>
          <p:cNvSpPr>
            <a:spLocks noChangeAspect="1"/>
          </p:cNvSpPr>
          <p:nvPr/>
        </p:nvSpPr>
        <p:spPr>
          <a:xfrm>
            <a:off x="3701760" y="1357663"/>
            <a:ext cx="279631" cy="203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8" name="Shape 2546">
            <a:extLst>
              <a:ext uri="{FF2B5EF4-FFF2-40B4-BE49-F238E27FC236}">
                <a16:creationId xmlns:a16="http://schemas.microsoft.com/office/drawing/2014/main" xmlns="" id="{7598B985-D06C-4F10-8BCB-E31060DC0C6B}"/>
              </a:ext>
            </a:extLst>
          </p:cNvPr>
          <p:cNvSpPr>
            <a:spLocks noChangeAspect="1"/>
          </p:cNvSpPr>
          <p:nvPr/>
        </p:nvSpPr>
        <p:spPr>
          <a:xfrm>
            <a:off x="2873600" y="2549743"/>
            <a:ext cx="279631" cy="228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9" name="Shape 2587">
            <a:extLst>
              <a:ext uri="{FF2B5EF4-FFF2-40B4-BE49-F238E27FC236}">
                <a16:creationId xmlns:a16="http://schemas.microsoft.com/office/drawing/2014/main" xmlns="" id="{4F7F5B99-1E95-4C2E-874E-93555BEF273A}"/>
              </a:ext>
            </a:extLst>
          </p:cNvPr>
          <p:cNvSpPr>
            <a:spLocks noChangeAspect="1"/>
          </p:cNvSpPr>
          <p:nvPr/>
        </p:nvSpPr>
        <p:spPr>
          <a:xfrm>
            <a:off x="5466621" y="1585669"/>
            <a:ext cx="279631" cy="27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0" name="Shape 2618">
            <a:extLst>
              <a:ext uri="{FF2B5EF4-FFF2-40B4-BE49-F238E27FC236}">
                <a16:creationId xmlns:a16="http://schemas.microsoft.com/office/drawing/2014/main" xmlns="" id="{CF9A65D2-3F57-442E-BA9D-A6C1F7078483}"/>
              </a:ext>
            </a:extLst>
          </p:cNvPr>
          <p:cNvSpPr>
            <a:spLocks noChangeAspect="1"/>
          </p:cNvSpPr>
          <p:nvPr/>
        </p:nvSpPr>
        <p:spPr>
          <a:xfrm>
            <a:off x="6015081" y="2716830"/>
            <a:ext cx="279604" cy="27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4" name="TextBox 31">
            <a:extLst>
              <a:ext uri="{FF2B5EF4-FFF2-40B4-BE49-F238E27FC236}">
                <a16:creationId xmlns:a16="http://schemas.microsoft.com/office/drawing/2014/main" xmlns="" id="{F5B6C433-A7A7-4D74-A820-C580253AED39}"/>
              </a:ext>
            </a:extLst>
          </p:cNvPr>
          <p:cNvSpPr txBox="1"/>
          <p:nvPr/>
        </p:nvSpPr>
        <p:spPr>
          <a:xfrm>
            <a:off x="6130539" y="1401790"/>
            <a:ext cx="1414170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Corriente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teórica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3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xmlns="" id="{F81EAB2B-61A3-431A-AC9D-6F74B9D61AF3}"/>
              </a:ext>
            </a:extLst>
          </p:cNvPr>
          <p:cNvSpPr txBox="1"/>
          <p:nvPr/>
        </p:nvSpPr>
        <p:spPr>
          <a:xfrm>
            <a:off x="1872370" y="1043149"/>
            <a:ext cx="1414170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r"/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Corriente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teórica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2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xmlns="" id="{84A45D75-DCD4-4255-8315-1BA46AD7BB7D}"/>
              </a:ext>
            </a:extLst>
          </p:cNvPr>
          <p:cNvSpPr txBox="1">
            <a:spLocks/>
          </p:cNvSpPr>
          <p:nvPr/>
        </p:nvSpPr>
        <p:spPr>
          <a:xfrm>
            <a:off x="844034" y="2559740"/>
            <a:ext cx="1631035" cy="24429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38"/>
              </a:lnSpc>
            </a:pP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Fuentes,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posiciones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perspectivas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xmlns="" id="{DE5E4D6E-7F5C-4F55-A076-23F16614BEC6}"/>
              </a:ext>
            </a:extLst>
          </p:cNvPr>
          <p:cNvSpPr txBox="1"/>
          <p:nvPr/>
        </p:nvSpPr>
        <p:spPr>
          <a:xfrm>
            <a:off x="1060898" y="2340449"/>
            <a:ext cx="1414170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pPr algn="r"/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Corriente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teórica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1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0" name="TextBox 31">
            <a:extLst>
              <a:ext uri="{FF2B5EF4-FFF2-40B4-BE49-F238E27FC236}">
                <a16:creationId xmlns:a16="http://schemas.microsoft.com/office/drawing/2014/main" xmlns="" id="{F2A48381-BA71-4F76-A265-ACF268CD4A19}"/>
              </a:ext>
            </a:extLst>
          </p:cNvPr>
          <p:cNvSpPr txBox="1"/>
          <p:nvPr/>
        </p:nvSpPr>
        <p:spPr>
          <a:xfrm>
            <a:off x="6652578" y="2532957"/>
            <a:ext cx="1447832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b" anchorCtr="0">
            <a:spAutoFit/>
          </a:bodyPr>
          <a:lstStyle/>
          <a:p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Corriente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teórica</a:t>
            </a:r>
            <a:r>
              <a:rPr lang="en-US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N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9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b. MARCO TEÓRICO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xmlns="" id="{84A45D75-DCD4-4255-8315-1BA46AD7BB7D}"/>
              </a:ext>
            </a:extLst>
          </p:cNvPr>
          <p:cNvSpPr txBox="1">
            <a:spLocks/>
          </p:cNvSpPr>
          <p:nvPr/>
        </p:nvSpPr>
        <p:spPr>
          <a:xfrm>
            <a:off x="1712351" y="1262440"/>
            <a:ext cx="1631035" cy="24429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38"/>
              </a:lnSpc>
            </a:pP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Fuentes,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posiciones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perspectivas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xmlns="" id="{84A45D75-DCD4-4255-8315-1BA46AD7BB7D}"/>
              </a:ext>
            </a:extLst>
          </p:cNvPr>
          <p:cNvSpPr txBox="1">
            <a:spLocks/>
          </p:cNvSpPr>
          <p:nvPr/>
        </p:nvSpPr>
        <p:spPr>
          <a:xfrm>
            <a:off x="6154883" y="1657165"/>
            <a:ext cx="1631035" cy="24429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38"/>
              </a:lnSpc>
            </a:pP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Fuentes,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posiciones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perspectivas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xmlns="" id="{84A45D75-DCD4-4255-8315-1BA46AD7BB7D}"/>
              </a:ext>
            </a:extLst>
          </p:cNvPr>
          <p:cNvSpPr txBox="1">
            <a:spLocks/>
          </p:cNvSpPr>
          <p:nvPr/>
        </p:nvSpPr>
        <p:spPr>
          <a:xfrm>
            <a:off x="6651147" y="2834289"/>
            <a:ext cx="1631035" cy="244298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38"/>
              </a:lnSpc>
            </a:pP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Fuentes,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posiciones</a:t>
            </a:r>
            <a:r>
              <a:rPr lang="en-US" sz="9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90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perspectivas</a:t>
            </a:r>
            <a:endParaRPr lang="en-US" sz="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9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>
            <a:extLst>
              <a:ext uri="{FF2B5EF4-FFF2-40B4-BE49-F238E27FC236}">
                <a16:creationId xmlns:a16="http://schemas.microsoft.com/office/drawing/2014/main" xmlns="" id="{AF347BAF-4F14-4C51-90A3-D351F4D64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308" y="3711998"/>
            <a:ext cx="1083039" cy="1088456"/>
          </a:xfrm>
          <a:custGeom>
            <a:avLst/>
            <a:gdLst>
              <a:gd name="T0" fmla="*/ 0 w 3352"/>
              <a:gd name="T1" fmla="*/ 436759280 h 3367"/>
              <a:gd name="T2" fmla="*/ 323881902 w 3352"/>
              <a:gd name="T3" fmla="*/ 323871294 h 3367"/>
              <a:gd name="T4" fmla="*/ 434131238 w 3352"/>
              <a:gd name="T5" fmla="*/ 0 h 3367"/>
              <a:gd name="T6" fmla="*/ 0 w 3352"/>
              <a:gd name="T7" fmla="*/ 436759280 h 33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52" h="3367">
                <a:moveTo>
                  <a:pt x="0" y="3366"/>
                </a:moveTo>
                <a:lnTo>
                  <a:pt x="2500" y="2496"/>
                </a:lnTo>
                <a:lnTo>
                  <a:pt x="3351" y="0"/>
                </a:lnTo>
                <a:lnTo>
                  <a:pt x="0" y="336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0C13DB92-14FA-4A65-B862-083A81DA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332" y="956666"/>
            <a:ext cx="1088739" cy="1082757"/>
          </a:xfrm>
          <a:custGeom>
            <a:avLst/>
            <a:gdLst>
              <a:gd name="T0" fmla="*/ 436759280 w 3367"/>
              <a:gd name="T1" fmla="*/ 434131238 h 3352"/>
              <a:gd name="T2" fmla="*/ 323871294 w 3367"/>
              <a:gd name="T3" fmla="*/ 110249337 h 3352"/>
              <a:gd name="T4" fmla="*/ 0 w 3367"/>
              <a:gd name="T5" fmla="*/ 0 h 3352"/>
              <a:gd name="T6" fmla="*/ 436759280 w 3367"/>
              <a:gd name="T7" fmla="*/ 434131238 h 33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7" h="3352">
                <a:moveTo>
                  <a:pt x="3366" y="3351"/>
                </a:moveTo>
                <a:lnTo>
                  <a:pt x="2496" y="851"/>
                </a:lnTo>
                <a:lnTo>
                  <a:pt x="0" y="0"/>
                </a:lnTo>
                <a:lnTo>
                  <a:pt x="3366" y="3351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0A5B5F78-631E-42C4-BF33-FBD114661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572" y="2107808"/>
            <a:ext cx="376214" cy="1534380"/>
          </a:xfrm>
          <a:custGeom>
            <a:avLst/>
            <a:gdLst>
              <a:gd name="T0" fmla="*/ 1296546 w 1164"/>
              <a:gd name="T1" fmla="*/ 615281074 h 4750"/>
              <a:gd name="T2" fmla="*/ 150767985 w 1164"/>
              <a:gd name="T3" fmla="*/ 306668867 h 4750"/>
              <a:gd name="T4" fmla="*/ 0 w 1164"/>
              <a:gd name="T5" fmla="*/ 0 h 4750"/>
              <a:gd name="T6" fmla="*/ 1296546 w 1164"/>
              <a:gd name="T7" fmla="*/ 615281074 h 47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4" h="4750">
                <a:moveTo>
                  <a:pt x="10" y="4749"/>
                </a:moveTo>
                <a:lnTo>
                  <a:pt x="1163" y="2367"/>
                </a:lnTo>
                <a:lnTo>
                  <a:pt x="0" y="0"/>
                </a:lnTo>
                <a:lnTo>
                  <a:pt x="10" y="4749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A2B7923D-F844-4BB4-97F2-2516FFA89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846" y="956666"/>
            <a:ext cx="1412225" cy="1410434"/>
          </a:xfrm>
          <a:custGeom>
            <a:avLst/>
            <a:gdLst>
              <a:gd name="T0" fmla="*/ 566360641 w 4369"/>
              <a:gd name="T1" fmla="*/ 433955684 h 4366"/>
              <a:gd name="T2" fmla="*/ 129920521 w 4369"/>
              <a:gd name="T3" fmla="*/ 0 h 4366"/>
              <a:gd name="T4" fmla="*/ 0 w 4369"/>
              <a:gd name="T5" fmla="*/ 316169842 h 4366"/>
              <a:gd name="T6" fmla="*/ 250765096 w 4369"/>
              <a:gd name="T7" fmla="*/ 565606815 h 4366"/>
              <a:gd name="T8" fmla="*/ 566360641 w 4369"/>
              <a:gd name="T9" fmla="*/ 433955684 h 4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9" h="4366">
                <a:moveTo>
                  <a:pt x="4368" y="3349"/>
                </a:moveTo>
                <a:cubicBezTo>
                  <a:pt x="3732" y="1897"/>
                  <a:pt x="2566" y="676"/>
                  <a:pt x="1002" y="0"/>
                </a:cubicBezTo>
                <a:lnTo>
                  <a:pt x="0" y="2440"/>
                </a:lnTo>
                <a:cubicBezTo>
                  <a:pt x="890" y="2838"/>
                  <a:pt x="1558" y="3536"/>
                  <a:pt x="1934" y="4365"/>
                </a:cubicBezTo>
                <a:lnTo>
                  <a:pt x="4368" y="3349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xmlns="" id="{B5B5B3CD-D20D-4353-90AA-E9572904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944" y="2107808"/>
            <a:ext cx="991836" cy="1534380"/>
          </a:xfrm>
          <a:custGeom>
            <a:avLst/>
            <a:gdLst>
              <a:gd name="T0" fmla="*/ 317579314 w 3067"/>
              <a:gd name="T1" fmla="*/ 615410635 h 4749"/>
              <a:gd name="T2" fmla="*/ 315892243 w 3067"/>
              <a:gd name="T3" fmla="*/ 0 h 4749"/>
              <a:gd name="T4" fmla="*/ 0 w 3067"/>
              <a:gd name="T5" fmla="*/ 131688631 h 4749"/>
              <a:gd name="T6" fmla="*/ 908561 w 3067"/>
              <a:gd name="T7" fmla="*/ 485406899 h 4749"/>
              <a:gd name="T8" fmla="*/ 317579314 w 3067"/>
              <a:gd name="T9" fmla="*/ 615410635 h 47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7" h="4749">
                <a:moveTo>
                  <a:pt x="2447" y="4748"/>
                </a:moveTo>
                <a:cubicBezTo>
                  <a:pt x="3066" y="3161"/>
                  <a:pt x="3019" y="1474"/>
                  <a:pt x="2434" y="0"/>
                </a:cubicBezTo>
                <a:lnTo>
                  <a:pt x="0" y="1016"/>
                </a:lnTo>
                <a:cubicBezTo>
                  <a:pt x="324" y="1866"/>
                  <a:pt x="350" y="2832"/>
                  <a:pt x="7" y="3745"/>
                </a:cubicBezTo>
                <a:lnTo>
                  <a:pt x="2447" y="4748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1B7A9DD8-D142-4EC5-A901-A0F59112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9546" y="3387171"/>
            <a:ext cx="1410801" cy="1411858"/>
          </a:xfrm>
          <a:custGeom>
            <a:avLst/>
            <a:gdLst>
              <a:gd name="T0" fmla="*/ 0 w 4365"/>
              <a:gd name="T1" fmla="*/ 250779713 h 4370"/>
              <a:gd name="T2" fmla="*/ 131840795 w 4365"/>
              <a:gd name="T3" fmla="*/ 566231039 h 4370"/>
              <a:gd name="T4" fmla="*/ 565736393 w 4365"/>
              <a:gd name="T5" fmla="*/ 129990872 h 4370"/>
              <a:gd name="T6" fmla="*/ 249292130 w 4365"/>
              <a:gd name="T7" fmla="*/ 0 h 4370"/>
              <a:gd name="T8" fmla="*/ 0 w 4365"/>
              <a:gd name="T9" fmla="*/ 250779713 h 4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5" h="4370">
                <a:moveTo>
                  <a:pt x="0" y="1935"/>
                </a:moveTo>
                <a:lnTo>
                  <a:pt x="1017" y="4369"/>
                </a:lnTo>
                <a:cubicBezTo>
                  <a:pt x="2468" y="3733"/>
                  <a:pt x="3688" y="2567"/>
                  <a:pt x="4364" y="1003"/>
                </a:cubicBezTo>
                <a:lnTo>
                  <a:pt x="1923" y="0"/>
                </a:lnTo>
                <a:cubicBezTo>
                  <a:pt x="1526" y="891"/>
                  <a:pt x="829" y="1559"/>
                  <a:pt x="0" y="193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xmlns="" id="{4CB9ACA4-D41E-4093-BED8-54459E63B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868" y="1744514"/>
            <a:ext cx="692575" cy="689545"/>
          </a:xfrm>
          <a:custGeom>
            <a:avLst/>
            <a:gdLst>
              <a:gd name="T0" fmla="*/ 212637621 w 2142"/>
              <a:gd name="T1" fmla="*/ 276257077 h 2136"/>
              <a:gd name="T2" fmla="*/ 277765209 w 2142"/>
              <a:gd name="T3" fmla="*/ 249084250 h 2136"/>
              <a:gd name="T4" fmla="*/ 26855337 w 2142"/>
              <a:gd name="T5" fmla="*/ 0 h 2136"/>
              <a:gd name="T6" fmla="*/ 0 w 2142"/>
              <a:gd name="T7" fmla="*/ 65085288 h 2136"/>
              <a:gd name="T8" fmla="*/ 212637621 w 2142"/>
              <a:gd name="T9" fmla="*/ 276257077 h 2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42" h="2136">
                <a:moveTo>
                  <a:pt x="1639" y="2135"/>
                </a:moveTo>
                <a:lnTo>
                  <a:pt x="2141" y="1925"/>
                </a:lnTo>
                <a:cubicBezTo>
                  <a:pt x="1765" y="1096"/>
                  <a:pt x="1097" y="398"/>
                  <a:pt x="207" y="0"/>
                </a:cubicBezTo>
                <a:lnTo>
                  <a:pt x="0" y="503"/>
                </a:lnTo>
                <a:cubicBezTo>
                  <a:pt x="751" y="844"/>
                  <a:pt x="1317" y="1434"/>
                  <a:pt x="1639" y="2135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xmlns="" id="{A68DF171-E098-40AC-8EEC-AD9F322D3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5489" y="2436909"/>
            <a:ext cx="275035" cy="881877"/>
          </a:xfrm>
          <a:custGeom>
            <a:avLst/>
            <a:gdLst>
              <a:gd name="T0" fmla="*/ 645103 w 853"/>
              <a:gd name="T1" fmla="*/ 326759924 h 2730"/>
              <a:gd name="T2" fmla="*/ 65669401 w 853"/>
              <a:gd name="T3" fmla="*/ 353579785 h 2730"/>
              <a:gd name="T4" fmla="*/ 64766400 w 853"/>
              <a:gd name="T5" fmla="*/ 0 h 2730"/>
              <a:gd name="T6" fmla="*/ 0 w 853"/>
              <a:gd name="T7" fmla="*/ 27208247 h 2730"/>
              <a:gd name="T8" fmla="*/ 645103 w 853"/>
              <a:gd name="T9" fmla="*/ 326759924 h 27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3" h="2730">
                <a:moveTo>
                  <a:pt x="5" y="2522"/>
                </a:moveTo>
                <a:lnTo>
                  <a:pt x="509" y="2729"/>
                </a:lnTo>
                <a:cubicBezTo>
                  <a:pt x="852" y="1816"/>
                  <a:pt x="826" y="850"/>
                  <a:pt x="502" y="0"/>
                </a:cubicBezTo>
                <a:lnTo>
                  <a:pt x="0" y="210"/>
                </a:lnTo>
                <a:cubicBezTo>
                  <a:pt x="271" y="931"/>
                  <a:pt x="293" y="1748"/>
                  <a:pt x="5" y="2522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xmlns="" id="{3BE71DF3-7330-4B47-8363-E40E5B4C7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44" y="3321635"/>
            <a:ext cx="689725" cy="692395"/>
          </a:xfrm>
          <a:custGeom>
            <a:avLst/>
            <a:gdLst>
              <a:gd name="T0" fmla="*/ 211506619 w 2133"/>
              <a:gd name="T1" fmla="*/ 0 h 2142"/>
              <a:gd name="T2" fmla="*/ 0 w 2133"/>
              <a:gd name="T3" fmla="*/ 212637621 h 2142"/>
              <a:gd name="T4" fmla="*/ 27119549 w 2133"/>
              <a:gd name="T5" fmla="*/ 277765209 h 2142"/>
              <a:gd name="T6" fmla="*/ 276645624 w 2133"/>
              <a:gd name="T7" fmla="*/ 26725669 h 2142"/>
              <a:gd name="T8" fmla="*/ 211506619 w 2133"/>
              <a:gd name="T9" fmla="*/ 0 h 2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3" h="2142">
                <a:moveTo>
                  <a:pt x="1630" y="0"/>
                </a:moveTo>
                <a:cubicBezTo>
                  <a:pt x="1290" y="751"/>
                  <a:pt x="700" y="1317"/>
                  <a:pt x="0" y="1639"/>
                </a:cubicBezTo>
                <a:lnTo>
                  <a:pt x="209" y="2141"/>
                </a:lnTo>
                <a:cubicBezTo>
                  <a:pt x="1038" y="1765"/>
                  <a:pt x="1735" y="1097"/>
                  <a:pt x="2132" y="206"/>
                </a:cubicBezTo>
                <a:lnTo>
                  <a:pt x="1630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xmlns="" id="{44659BA0-459B-49A6-88D5-C2B33488F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703" y="3539611"/>
            <a:ext cx="225158" cy="223675"/>
          </a:xfrm>
          <a:custGeom>
            <a:avLst/>
            <a:gdLst>
              <a:gd name="T0" fmla="*/ 25268002 w 695"/>
              <a:gd name="T1" fmla="*/ 89638519 h 692"/>
              <a:gd name="T2" fmla="*/ 0 w 695"/>
              <a:gd name="T3" fmla="*/ 0 h 692"/>
              <a:gd name="T4" fmla="*/ 90392277 w 695"/>
              <a:gd name="T5" fmla="*/ 22960871 h 692"/>
              <a:gd name="T6" fmla="*/ 25268002 w 695"/>
              <a:gd name="T7" fmla="*/ 89638519 h 6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5" h="692">
                <a:moveTo>
                  <a:pt x="194" y="691"/>
                </a:moveTo>
                <a:lnTo>
                  <a:pt x="0" y="0"/>
                </a:lnTo>
                <a:lnTo>
                  <a:pt x="694" y="177"/>
                </a:lnTo>
                <a:lnTo>
                  <a:pt x="194" y="691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xmlns="" id="{D5ED0568-D032-4C6E-A522-09BF87FD7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037" y="2746064"/>
            <a:ext cx="202357" cy="232223"/>
          </a:xfrm>
          <a:custGeom>
            <a:avLst/>
            <a:gdLst>
              <a:gd name="T0" fmla="*/ 81046769 w 626"/>
              <a:gd name="T1" fmla="*/ 93255732 h 717"/>
              <a:gd name="T2" fmla="*/ 0 w 626"/>
              <a:gd name="T3" fmla="*/ 47669951 h 717"/>
              <a:gd name="T4" fmla="*/ 80009310 w 626"/>
              <a:gd name="T5" fmla="*/ 0 h 717"/>
              <a:gd name="T6" fmla="*/ 81046769 w 626"/>
              <a:gd name="T7" fmla="*/ 93255732 h 7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6" h="717">
                <a:moveTo>
                  <a:pt x="625" y="716"/>
                </a:moveTo>
                <a:lnTo>
                  <a:pt x="0" y="366"/>
                </a:lnTo>
                <a:lnTo>
                  <a:pt x="617" y="0"/>
                </a:lnTo>
                <a:lnTo>
                  <a:pt x="625" y="716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xmlns="" id="{52C4E46D-4FCD-43E3-94A4-DFFA8F186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602" y="1971039"/>
            <a:ext cx="223733" cy="225099"/>
          </a:xfrm>
          <a:custGeom>
            <a:avLst/>
            <a:gdLst>
              <a:gd name="T0" fmla="*/ 89767160 w 691"/>
              <a:gd name="T1" fmla="*/ 65067104 h 696"/>
              <a:gd name="T2" fmla="*/ 0 w 691"/>
              <a:gd name="T3" fmla="*/ 90262764 h 696"/>
              <a:gd name="T4" fmla="*/ 23027190 w 691"/>
              <a:gd name="T5" fmla="*/ 0 h 696"/>
              <a:gd name="T6" fmla="*/ 89767160 w 691"/>
              <a:gd name="T7" fmla="*/ 65067104 h 6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1" h="696">
                <a:moveTo>
                  <a:pt x="690" y="501"/>
                </a:moveTo>
                <a:lnTo>
                  <a:pt x="0" y="695"/>
                </a:lnTo>
                <a:lnTo>
                  <a:pt x="177" y="0"/>
                </a:lnTo>
                <a:lnTo>
                  <a:pt x="690" y="501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xmlns="" id="{3BC1B1FA-316C-4D09-8FF2-742E518F5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461" y="3713422"/>
            <a:ext cx="1088739" cy="1081333"/>
          </a:xfrm>
          <a:custGeom>
            <a:avLst/>
            <a:gdLst>
              <a:gd name="T0" fmla="*/ 436370474 w 3370"/>
              <a:gd name="T1" fmla="*/ 433377596 h 3349"/>
              <a:gd name="T2" fmla="*/ 111780143 w 3370"/>
              <a:gd name="T3" fmla="*/ 322444289 h 3349"/>
              <a:gd name="T4" fmla="*/ 0 w 3370"/>
              <a:gd name="T5" fmla="*/ 0 h 3349"/>
              <a:gd name="T6" fmla="*/ 436370474 w 3370"/>
              <a:gd name="T7" fmla="*/ 433377596 h 33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70" h="3349">
                <a:moveTo>
                  <a:pt x="3369" y="3348"/>
                </a:moveTo>
                <a:lnTo>
                  <a:pt x="863" y="2491"/>
                </a:lnTo>
                <a:lnTo>
                  <a:pt x="0" y="0"/>
                </a:lnTo>
                <a:lnTo>
                  <a:pt x="3369" y="334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140B58A9-9287-418F-B238-43B799C29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185" y="950968"/>
            <a:ext cx="1081614" cy="1088456"/>
          </a:xfrm>
          <a:custGeom>
            <a:avLst/>
            <a:gdLst>
              <a:gd name="T0" fmla="*/ 0 w 3349"/>
              <a:gd name="T1" fmla="*/ 436499999 h 3369"/>
              <a:gd name="T2" fmla="*/ 110933307 w 3349"/>
              <a:gd name="T3" fmla="*/ 111846802 h 3369"/>
              <a:gd name="T4" fmla="*/ 433377596 w 3349"/>
              <a:gd name="T5" fmla="*/ 0 h 3369"/>
              <a:gd name="T6" fmla="*/ 0 w 3349"/>
              <a:gd name="T7" fmla="*/ 436499999 h 33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49" h="3369">
                <a:moveTo>
                  <a:pt x="0" y="3368"/>
                </a:moveTo>
                <a:lnTo>
                  <a:pt x="857" y="863"/>
                </a:lnTo>
                <a:lnTo>
                  <a:pt x="3348" y="0"/>
                </a:lnTo>
                <a:lnTo>
                  <a:pt x="0" y="336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7EE261BC-E33E-45A5-BFA6-2BA8F813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746" y="2109232"/>
            <a:ext cx="377638" cy="1534381"/>
          </a:xfrm>
          <a:custGeom>
            <a:avLst/>
            <a:gdLst>
              <a:gd name="T0" fmla="*/ 151521941 w 1167"/>
              <a:gd name="T1" fmla="*/ 615281794 h 4750"/>
              <a:gd name="T2" fmla="*/ 0 w 1167"/>
              <a:gd name="T3" fmla="*/ 307316947 h 4750"/>
              <a:gd name="T4" fmla="*/ 149572433 w 1167"/>
              <a:gd name="T5" fmla="*/ 0 h 4750"/>
              <a:gd name="T6" fmla="*/ 151521941 w 1167"/>
              <a:gd name="T7" fmla="*/ 615281794 h 47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7" h="4750">
                <a:moveTo>
                  <a:pt x="1166" y="4749"/>
                </a:moveTo>
                <a:lnTo>
                  <a:pt x="0" y="2372"/>
                </a:lnTo>
                <a:lnTo>
                  <a:pt x="1151" y="0"/>
                </a:lnTo>
                <a:lnTo>
                  <a:pt x="1166" y="474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725BB9DE-05AA-4C7E-B997-9F14AF2A0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752" y="2109232"/>
            <a:ext cx="991836" cy="1534381"/>
          </a:xfrm>
          <a:custGeom>
            <a:avLst/>
            <a:gdLst>
              <a:gd name="T0" fmla="*/ 80360684 w 3069"/>
              <a:gd name="T1" fmla="*/ 0 h 4750"/>
              <a:gd name="T2" fmla="*/ 82045575 w 3069"/>
              <a:gd name="T3" fmla="*/ 615281794 h 4750"/>
              <a:gd name="T4" fmla="*/ 397655994 w 3069"/>
              <a:gd name="T5" fmla="*/ 483648526 h 4750"/>
              <a:gd name="T6" fmla="*/ 396619138 w 3069"/>
              <a:gd name="T7" fmla="*/ 129819506 h 4750"/>
              <a:gd name="T8" fmla="*/ 80360684 w 3069"/>
              <a:gd name="T9" fmla="*/ 0 h 4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9" h="4750">
                <a:moveTo>
                  <a:pt x="620" y="0"/>
                </a:moveTo>
                <a:cubicBezTo>
                  <a:pt x="0" y="1587"/>
                  <a:pt x="49" y="3276"/>
                  <a:pt x="633" y="4749"/>
                </a:cubicBezTo>
                <a:lnTo>
                  <a:pt x="3068" y="3733"/>
                </a:lnTo>
                <a:cubicBezTo>
                  <a:pt x="2742" y="2883"/>
                  <a:pt x="2717" y="1916"/>
                  <a:pt x="3060" y="1002"/>
                </a:cubicBezTo>
                <a:lnTo>
                  <a:pt x="62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E2C4E27B-C85B-457E-AD59-C680C55C3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185" y="950967"/>
            <a:ext cx="1410801" cy="1411858"/>
          </a:xfrm>
          <a:custGeom>
            <a:avLst/>
            <a:gdLst>
              <a:gd name="T0" fmla="*/ 433886543 w 4367"/>
              <a:gd name="T1" fmla="*/ 0 h 4371"/>
              <a:gd name="T2" fmla="*/ 0 w 4367"/>
              <a:gd name="T3" fmla="*/ 436170238 h 4371"/>
              <a:gd name="T4" fmla="*/ 316024745 w 4367"/>
              <a:gd name="T5" fmla="*/ 566101496 h 4371"/>
              <a:gd name="T6" fmla="*/ 565477297 w 4367"/>
              <a:gd name="T7" fmla="*/ 315436384 h 4371"/>
              <a:gd name="T8" fmla="*/ 433886543 w 4367"/>
              <a:gd name="T9" fmla="*/ 0 h 4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7" h="4371">
                <a:moveTo>
                  <a:pt x="3350" y="0"/>
                </a:moveTo>
                <a:cubicBezTo>
                  <a:pt x="1898" y="637"/>
                  <a:pt x="676" y="1803"/>
                  <a:pt x="0" y="3367"/>
                </a:cubicBezTo>
                <a:lnTo>
                  <a:pt x="2440" y="4370"/>
                </a:lnTo>
                <a:cubicBezTo>
                  <a:pt x="2838" y="3479"/>
                  <a:pt x="3536" y="2811"/>
                  <a:pt x="4366" y="2435"/>
                </a:cubicBezTo>
                <a:lnTo>
                  <a:pt x="335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xmlns="" id="{D70B368F-D786-4F77-9AA0-BAAE5D923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461" y="3384321"/>
            <a:ext cx="1412225" cy="1410434"/>
          </a:xfrm>
          <a:custGeom>
            <a:avLst/>
            <a:gdLst>
              <a:gd name="T0" fmla="*/ 0 w 4371"/>
              <a:gd name="T1" fmla="*/ 131651131 h 4366"/>
              <a:gd name="T2" fmla="*/ 436170238 w 4371"/>
              <a:gd name="T3" fmla="*/ 565606815 h 4366"/>
              <a:gd name="T4" fmla="*/ 566101496 w 4371"/>
              <a:gd name="T5" fmla="*/ 249307745 h 4366"/>
              <a:gd name="T6" fmla="*/ 315306813 w 4371"/>
              <a:gd name="T7" fmla="*/ 0 h 4366"/>
              <a:gd name="T8" fmla="*/ 0 w 4371"/>
              <a:gd name="T9" fmla="*/ 131651131 h 4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71" h="4366">
                <a:moveTo>
                  <a:pt x="0" y="1016"/>
                </a:moveTo>
                <a:cubicBezTo>
                  <a:pt x="636" y="2468"/>
                  <a:pt x="1804" y="3689"/>
                  <a:pt x="3367" y="4365"/>
                </a:cubicBezTo>
                <a:lnTo>
                  <a:pt x="4370" y="1924"/>
                </a:lnTo>
                <a:cubicBezTo>
                  <a:pt x="3480" y="1527"/>
                  <a:pt x="2811" y="829"/>
                  <a:pt x="2434" y="0"/>
                </a:cubicBezTo>
                <a:lnTo>
                  <a:pt x="0" y="101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xmlns="" id="{BFD2E551-6899-4307-81C8-9D073FC97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584" y="2432635"/>
            <a:ext cx="276460" cy="883302"/>
          </a:xfrm>
          <a:custGeom>
            <a:avLst/>
            <a:gdLst>
              <a:gd name="T0" fmla="*/ 110023528 w 854"/>
              <a:gd name="T1" fmla="*/ 26866927 h 2732"/>
              <a:gd name="T2" fmla="*/ 44607690 w 854"/>
              <a:gd name="T3" fmla="*/ 0 h 2732"/>
              <a:gd name="T4" fmla="*/ 45648098 w 854"/>
              <a:gd name="T5" fmla="*/ 354463299 h 2732"/>
              <a:gd name="T6" fmla="*/ 110933749 w 854"/>
              <a:gd name="T7" fmla="*/ 327206923 h 2732"/>
              <a:gd name="T8" fmla="*/ 110023528 w 854"/>
              <a:gd name="T9" fmla="*/ 26866927 h 27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4" h="2732">
                <a:moveTo>
                  <a:pt x="846" y="207"/>
                </a:moveTo>
                <a:lnTo>
                  <a:pt x="343" y="0"/>
                </a:lnTo>
                <a:cubicBezTo>
                  <a:pt x="0" y="914"/>
                  <a:pt x="25" y="1881"/>
                  <a:pt x="351" y="2731"/>
                </a:cubicBezTo>
                <a:lnTo>
                  <a:pt x="853" y="2521"/>
                </a:lnTo>
                <a:cubicBezTo>
                  <a:pt x="581" y="1800"/>
                  <a:pt x="559" y="982"/>
                  <a:pt x="846" y="207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B60CD98F-7B60-468D-AF27-DE1B6B4B7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239" y="1737391"/>
            <a:ext cx="689725" cy="692395"/>
          </a:xfrm>
          <a:custGeom>
            <a:avLst/>
            <a:gdLst>
              <a:gd name="T0" fmla="*/ 276257077 w 2136"/>
              <a:gd name="T1" fmla="*/ 65127588 h 2142"/>
              <a:gd name="T2" fmla="*/ 249213747 w 2136"/>
              <a:gd name="T3" fmla="*/ 0 h 2142"/>
              <a:gd name="T4" fmla="*/ 0 w 2136"/>
              <a:gd name="T5" fmla="*/ 251039539 h 2142"/>
              <a:gd name="T6" fmla="*/ 65085288 w 2136"/>
              <a:gd name="T7" fmla="*/ 277765209 h 2142"/>
              <a:gd name="T8" fmla="*/ 276257077 w 2136"/>
              <a:gd name="T9" fmla="*/ 65127588 h 2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6" h="2142">
                <a:moveTo>
                  <a:pt x="2135" y="502"/>
                </a:moveTo>
                <a:lnTo>
                  <a:pt x="1926" y="0"/>
                </a:lnTo>
                <a:cubicBezTo>
                  <a:pt x="1096" y="376"/>
                  <a:pt x="398" y="1044"/>
                  <a:pt x="0" y="1935"/>
                </a:cubicBezTo>
                <a:lnTo>
                  <a:pt x="503" y="2141"/>
                </a:lnTo>
                <a:cubicBezTo>
                  <a:pt x="844" y="1390"/>
                  <a:pt x="1434" y="823"/>
                  <a:pt x="2135" y="50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xmlns="" id="{5FBD1F14-85FB-485E-A73C-EE3D89FFC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089" y="3317361"/>
            <a:ext cx="692575" cy="689545"/>
          </a:xfrm>
          <a:custGeom>
            <a:avLst/>
            <a:gdLst>
              <a:gd name="T0" fmla="*/ 65006019 w 2144"/>
              <a:gd name="T1" fmla="*/ 0 h 2135"/>
              <a:gd name="T2" fmla="*/ 0 w 2144"/>
              <a:gd name="T3" fmla="*/ 27198150 h 2135"/>
              <a:gd name="T4" fmla="*/ 250701003 w 2144"/>
              <a:gd name="T5" fmla="*/ 276386471 h 2135"/>
              <a:gd name="T6" fmla="*/ 277506099 w 2144"/>
              <a:gd name="T7" fmla="*/ 211240108 h 2135"/>
              <a:gd name="T8" fmla="*/ 65006019 w 2144"/>
              <a:gd name="T9" fmla="*/ 0 h 2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44" h="2135">
                <a:moveTo>
                  <a:pt x="502" y="0"/>
                </a:moveTo>
                <a:lnTo>
                  <a:pt x="0" y="210"/>
                </a:lnTo>
                <a:cubicBezTo>
                  <a:pt x="377" y="1039"/>
                  <a:pt x="1045" y="1737"/>
                  <a:pt x="1936" y="2134"/>
                </a:cubicBezTo>
                <a:lnTo>
                  <a:pt x="2143" y="1631"/>
                </a:lnTo>
                <a:cubicBezTo>
                  <a:pt x="1391" y="1292"/>
                  <a:pt x="824" y="701"/>
                  <a:pt x="502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xmlns="" id="{D7D1B016-A241-4FE6-981F-E7392CE16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947" y="1965340"/>
            <a:ext cx="225158" cy="223674"/>
          </a:xfrm>
          <a:custGeom>
            <a:avLst/>
            <a:gdLst>
              <a:gd name="T0" fmla="*/ 65067104 w 696"/>
              <a:gd name="T1" fmla="*/ 0 h 692"/>
              <a:gd name="T2" fmla="*/ 90262764 w 696"/>
              <a:gd name="T3" fmla="*/ 89637799 h 692"/>
              <a:gd name="T4" fmla="*/ 0 w 696"/>
              <a:gd name="T5" fmla="*/ 66547360 h 692"/>
              <a:gd name="T6" fmla="*/ 65067104 w 696"/>
              <a:gd name="T7" fmla="*/ 0 h 6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6" h="692">
                <a:moveTo>
                  <a:pt x="501" y="0"/>
                </a:moveTo>
                <a:lnTo>
                  <a:pt x="695" y="691"/>
                </a:lnTo>
                <a:lnTo>
                  <a:pt x="0" y="513"/>
                </a:lnTo>
                <a:lnTo>
                  <a:pt x="501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xmlns="" id="{0CC46C91-BB71-4C2D-AB86-FFEC6EBB4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989" y="2750338"/>
            <a:ext cx="202357" cy="246470"/>
          </a:xfrm>
          <a:custGeom>
            <a:avLst/>
            <a:gdLst>
              <a:gd name="T0" fmla="*/ 0 w 626"/>
              <a:gd name="T1" fmla="*/ 0 h 761"/>
              <a:gd name="T2" fmla="*/ 81046769 w 626"/>
              <a:gd name="T3" fmla="*/ 45715137 h 761"/>
              <a:gd name="T4" fmla="*/ 1037459 w 626"/>
              <a:gd name="T5" fmla="*/ 98984082 h 761"/>
              <a:gd name="T6" fmla="*/ 0 w 626"/>
              <a:gd name="T7" fmla="*/ 0 h 7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6" h="761">
                <a:moveTo>
                  <a:pt x="0" y="0"/>
                </a:moveTo>
                <a:lnTo>
                  <a:pt x="625" y="351"/>
                </a:lnTo>
                <a:lnTo>
                  <a:pt x="8" y="760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xmlns="" id="{0B061789-3097-41BD-A15D-4FE0B9417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0048" y="3545310"/>
            <a:ext cx="223733" cy="225099"/>
          </a:xfrm>
          <a:custGeom>
            <a:avLst/>
            <a:gdLst>
              <a:gd name="T0" fmla="*/ 0 w 691"/>
              <a:gd name="T1" fmla="*/ 25195660 h 696"/>
              <a:gd name="T2" fmla="*/ 89767160 w 691"/>
              <a:gd name="T3" fmla="*/ 0 h 696"/>
              <a:gd name="T4" fmla="*/ 66870179 w 691"/>
              <a:gd name="T5" fmla="*/ 90262764 h 696"/>
              <a:gd name="T6" fmla="*/ 0 w 691"/>
              <a:gd name="T7" fmla="*/ 25195660 h 6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1" h="696">
                <a:moveTo>
                  <a:pt x="0" y="194"/>
                </a:moveTo>
                <a:lnTo>
                  <a:pt x="690" y="0"/>
                </a:lnTo>
                <a:lnTo>
                  <a:pt x="514" y="695"/>
                </a:lnTo>
                <a:lnTo>
                  <a:pt x="0" y="194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9" name="TextBox 90">
            <a:extLst>
              <a:ext uri="{FF2B5EF4-FFF2-40B4-BE49-F238E27FC236}">
                <a16:creationId xmlns:a16="http://schemas.microsoft.com/office/drawing/2014/main" xmlns="" id="{1B0E6DCF-1F16-4F8E-8778-704F751680E1}"/>
              </a:ext>
            </a:extLst>
          </p:cNvPr>
          <p:cNvSpPr txBox="1"/>
          <p:nvPr/>
        </p:nvSpPr>
        <p:spPr>
          <a:xfrm flipH="1">
            <a:off x="2944599" y="1359425"/>
            <a:ext cx="873958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Tendencias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0" name="TextBox 90">
            <a:extLst>
              <a:ext uri="{FF2B5EF4-FFF2-40B4-BE49-F238E27FC236}">
                <a16:creationId xmlns:a16="http://schemas.microsoft.com/office/drawing/2014/main" xmlns="" id="{120FC671-2ABD-4D85-A6F7-5F0B65C659A5}"/>
              </a:ext>
            </a:extLst>
          </p:cNvPr>
          <p:cNvSpPr txBox="1"/>
          <p:nvPr/>
        </p:nvSpPr>
        <p:spPr>
          <a:xfrm flipH="1">
            <a:off x="2420590" y="2440563"/>
            <a:ext cx="982961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Ideas </a:t>
            </a:r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fuerza</a:t>
            </a:r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 </a:t>
            </a:r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autores</a:t>
            </a:r>
            <a:endParaRPr lang="en-US" sz="1200" b="1" dirty="0" smtClean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1" name="TextBox 90">
            <a:extLst>
              <a:ext uri="{FF2B5EF4-FFF2-40B4-BE49-F238E27FC236}">
                <a16:creationId xmlns:a16="http://schemas.microsoft.com/office/drawing/2014/main" xmlns="" id="{10F8534B-CD58-4A93-B544-EC6548848CAF}"/>
              </a:ext>
            </a:extLst>
          </p:cNvPr>
          <p:cNvSpPr txBox="1"/>
          <p:nvPr/>
        </p:nvSpPr>
        <p:spPr>
          <a:xfrm flipH="1">
            <a:off x="2677821" y="3781415"/>
            <a:ext cx="1141659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Estado del arte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2" name="TextBox 90">
            <a:extLst>
              <a:ext uri="{FF2B5EF4-FFF2-40B4-BE49-F238E27FC236}">
                <a16:creationId xmlns:a16="http://schemas.microsoft.com/office/drawing/2014/main" xmlns="" id="{DBAD2F43-9384-4663-9E24-AD26930A9E4F}"/>
              </a:ext>
            </a:extLst>
          </p:cNvPr>
          <p:cNvSpPr txBox="1"/>
          <p:nvPr/>
        </p:nvSpPr>
        <p:spPr>
          <a:xfrm>
            <a:off x="5315734" y="1359425"/>
            <a:ext cx="873958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Tendencias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3" name="TextBox 90">
            <a:extLst>
              <a:ext uri="{FF2B5EF4-FFF2-40B4-BE49-F238E27FC236}">
                <a16:creationId xmlns:a16="http://schemas.microsoft.com/office/drawing/2014/main" xmlns="" id="{9ABBAED4-1069-4D7E-9D79-334CADD87475}"/>
              </a:ext>
            </a:extLst>
          </p:cNvPr>
          <p:cNvSpPr txBox="1"/>
          <p:nvPr/>
        </p:nvSpPr>
        <p:spPr>
          <a:xfrm>
            <a:off x="5730745" y="2440563"/>
            <a:ext cx="982961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Ideas </a:t>
            </a:r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fuerza</a:t>
            </a:r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 </a:t>
            </a:r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autores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4" name="TextBox 90">
            <a:extLst>
              <a:ext uri="{FF2B5EF4-FFF2-40B4-BE49-F238E27FC236}">
                <a16:creationId xmlns:a16="http://schemas.microsoft.com/office/drawing/2014/main" xmlns="" id="{55C9D690-0913-400A-9CEA-26F0F4E5FEB7}"/>
              </a:ext>
            </a:extLst>
          </p:cNvPr>
          <p:cNvSpPr txBox="1"/>
          <p:nvPr/>
        </p:nvSpPr>
        <p:spPr>
          <a:xfrm>
            <a:off x="5314807" y="3781415"/>
            <a:ext cx="1141659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Estado del arte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6" name="Shape 2812">
            <a:extLst>
              <a:ext uri="{FF2B5EF4-FFF2-40B4-BE49-F238E27FC236}">
                <a16:creationId xmlns:a16="http://schemas.microsoft.com/office/drawing/2014/main" xmlns="" id="{26297C0D-8EE3-47D1-8751-81E52952E846}"/>
              </a:ext>
            </a:extLst>
          </p:cNvPr>
          <p:cNvSpPr>
            <a:spLocks noChangeAspect="1"/>
          </p:cNvSpPr>
          <p:nvPr/>
        </p:nvSpPr>
        <p:spPr>
          <a:xfrm>
            <a:off x="3269864" y="1670139"/>
            <a:ext cx="209550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5" y="18643"/>
                  <a:pt x="19341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800" y="3780"/>
                </a:moveTo>
                <a:lnTo>
                  <a:pt x="12764" y="3780"/>
                </a:lnTo>
                <a:lnTo>
                  <a:pt x="12764" y="5940"/>
                </a:lnTo>
                <a:cubicBezTo>
                  <a:pt x="12764" y="6239"/>
                  <a:pt x="12984" y="6480"/>
                  <a:pt x="13255" y="6480"/>
                </a:cubicBezTo>
                <a:cubicBezTo>
                  <a:pt x="13526" y="6480"/>
                  <a:pt x="13745" y="6239"/>
                  <a:pt x="13745" y="5940"/>
                </a:cubicBezTo>
                <a:lnTo>
                  <a:pt x="13745" y="3780"/>
                </a:lnTo>
                <a:lnTo>
                  <a:pt x="15709" y="3780"/>
                </a:lnTo>
                <a:cubicBezTo>
                  <a:pt x="15980" y="3780"/>
                  <a:pt x="16200" y="3539"/>
                  <a:pt x="16200" y="3240"/>
                </a:cubicBezTo>
                <a:cubicBezTo>
                  <a:pt x="16200" y="2942"/>
                  <a:pt x="15980" y="2700"/>
                  <a:pt x="15709" y="2700"/>
                </a:cubicBezTo>
                <a:lnTo>
                  <a:pt x="13745" y="2700"/>
                </a:lnTo>
                <a:lnTo>
                  <a:pt x="13745" y="540"/>
                </a:lnTo>
                <a:cubicBezTo>
                  <a:pt x="13745" y="242"/>
                  <a:pt x="13526" y="0"/>
                  <a:pt x="13255" y="0"/>
                </a:cubicBezTo>
                <a:cubicBezTo>
                  <a:pt x="12984" y="0"/>
                  <a:pt x="12764" y="242"/>
                  <a:pt x="12764" y="540"/>
                </a:cubicBezTo>
                <a:lnTo>
                  <a:pt x="12764" y="2700"/>
                </a:lnTo>
                <a:lnTo>
                  <a:pt x="10800" y="2700"/>
                </a:lnTo>
                <a:cubicBezTo>
                  <a:pt x="10529" y="2700"/>
                  <a:pt x="10309" y="2942"/>
                  <a:pt x="10309" y="3240"/>
                </a:cubicBezTo>
                <a:cubicBezTo>
                  <a:pt x="10309" y="3539"/>
                  <a:pt x="10529" y="3780"/>
                  <a:pt x="10800" y="378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7" name="Shape 2842">
            <a:extLst>
              <a:ext uri="{FF2B5EF4-FFF2-40B4-BE49-F238E27FC236}">
                <a16:creationId xmlns:a16="http://schemas.microsoft.com/office/drawing/2014/main" xmlns="" id="{7D35D1CB-2434-4AA2-917D-CE4C2013911D}"/>
              </a:ext>
            </a:extLst>
          </p:cNvPr>
          <p:cNvSpPr>
            <a:spLocks noChangeAspect="1"/>
          </p:cNvSpPr>
          <p:nvPr/>
        </p:nvSpPr>
        <p:spPr>
          <a:xfrm>
            <a:off x="2807290" y="2905528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8" name="Shape 2857">
            <a:extLst>
              <a:ext uri="{FF2B5EF4-FFF2-40B4-BE49-F238E27FC236}">
                <a16:creationId xmlns:a16="http://schemas.microsoft.com/office/drawing/2014/main" xmlns="" id="{2419B450-7CDA-4EE1-B707-D8CA06D55133}"/>
              </a:ext>
            </a:extLst>
          </p:cNvPr>
          <p:cNvSpPr>
            <a:spLocks noChangeAspect="1"/>
          </p:cNvSpPr>
          <p:nvPr/>
        </p:nvSpPr>
        <p:spPr>
          <a:xfrm>
            <a:off x="3276798" y="4070514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xmlns="" id="{EFABF122-E577-444F-B9CB-CBD5CE8EC53D}"/>
              </a:ext>
            </a:extLst>
          </p:cNvPr>
          <p:cNvSpPr txBox="1"/>
          <p:nvPr/>
        </p:nvSpPr>
        <p:spPr>
          <a:xfrm>
            <a:off x="3929403" y="2722138"/>
            <a:ext cx="439543" cy="665567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en-US" sz="41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</a:t>
            </a:r>
          </a:p>
        </p:txBody>
      </p:sp>
      <p:sp>
        <p:nvSpPr>
          <p:cNvPr id="51" name="TextBox 98">
            <a:extLst>
              <a:ext uri="{FF2B5EF4-FFF2-40B4-BE49-F238E27FC236}">
                <a16:creationId xmlns:a16="http://schemas.microsoft.com/office/drawing/2014/main" xmlns="" id="{479D2619-7E75-49C1-AF9F-24CDDF0DAADC}"/>
              </a:ext>
            </a:extLst>
          </p:cNvPr>
          <p:cNvSpPr txBox="1"/>
          <p:nvPr/>
        </p:nvSpPr>
        <p:spPr>
          <a:xfrm>
            <a:off x="3764295" y="2377802"/>
            <a:ext cx="769763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Corriente</a:t>
            </a:r>
          </a:p>
          <a:p>
            <a:pPr algn="ctr"/>
            <a:r>
              <a:rPr lang="es-MX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Teórica 1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53" name="TextBox 2">
            <a:extLst>
              <a:ext uri="{FF2B5EF4-FFF2-40B4-BE49-F238E27FC236}">
                <a16:creationId xmlns:a16="http://schemas.microsoft.com/office/drawing/2014/main" xmlns="" id="{94B809B0-70B5-4C14-AC16-6DB00742100B}"/>
              </a:ext>
            </a:extLst>
          </p:cNvPr>
          <p:cNvSpPr txBox="1"/>
          <p:nvPr/>
        </p:nvSpPr>
        <p:spPr>
          <a:xfrm>
            <a:off x="4802101" y="2722478"/>
            <a:ext cx="418012" cy="669414"/>
          </a:xfrm>
          <a:prstGeom prst="rect">
            <a:avLst/>
          </a:prstGeom>
          <a:noFill/>
        </p:spPr>
        <p:txBody>
          <a:bodyPr wrap="none" lIns="34290" tIns="17145" rIns="34290" bIns="17145" rtlCol="0" anchor="ctr">
            <a:spAutoFit/>
          </a:bodyPr>
          <a:lstStyle/>
          <a:p>
            <a:pPr algn="ctr"/>
            <a:r>
              <a:rPr lang="es-SV" sz="41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B</a:t>
            </a:r>
            <a:endParaRPr lang="en-US" sz="41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Box 98">
            <a:extLst>
              <a:ext uri="{FF2B5EF4-FFF2-40B4-BE49-F238E27FC236}">
                <a16:creationId xmlns:a16="http://schemas.microsoft.com/office/drawing/2014/main" xmlns="" id="{0978DE3D-514C-4F03-B788-9C3E7B9BF50A}"/>
              </a:ext>
            </a:extLst>
          </p:cNvPr>
          <p:cNvSpPr txBox="1"/>
          <p:nvPr/>
        </p:nvSpPr>
        <p:spPr>
          <a:xfrm>
            <a:off x="4639049" y="2380064"/>
            <a:ext cx="744114" cy="403957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Corriente</a:t>
            </a:r>
          </a:p>
          <a:p>
            <a:pPr algn="ctr"/>
            <a:r>
              <a:rPr lang="es-MX" sz="1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Teórica 2</a:t>
            </a:r>
            <a:endParaRPr lang="en-US" sz="1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9" name="Shape 2812">
            <a:extLst>
              <a:ext uri="{FF2B5EF4-FFF2-40B4-BE49-F238E27FC236}">
                <a16:creationId xmlns:a16="http://schemas.microsoft.com/office/drawing/2014/main" xmlns="" id="{B4108F89-1ED3-44ED-8A7B-D451AA7C1B21}"/>
              </a:ext>
            </a:extLst>
          </p:cNvPr>
          <p:cNvSpPr>
            <a:spLocks noChangeAspect="1"/>
          </p:cNvSpPr>
          <p:nvPr/>
        </p:nvSpPr>
        <p:spPr>
          <a:xfrm>
            <a:off x="5657535" y="1670139"/>
            <a:ext cx="209550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5" y="18643"/>
                  <a:pt x="19341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800" y="3780"/>
                </a:moveTo>
                <a:lnTo>
                  <a:pt x="12764" y="3780"/>
                </a:lnTo>
                <a:lnTo>
                  <a:pt x="12764" y="5940"/>
                </a:lnTo>
                <a:cubicBezTo>
                  <a:pt x="12764" y="6239"/>
                  <a:pt x="12984" y="6480"/>
                  <a:pt x="13255" y="6480"/>
                </a:cubicBezTo>
                <a:cubicBezTo>
                  <a:pt x="13526" y="6480"/>
                  <a:pt x="13745" y="6239"/>
                  <a:pt x="13745" y="5940"/>
                </a:cubicBezTo>
                <a:lnTo>
                  <a:pt x="13745" y="3780"/>
                </a:lnTo>
                <a:lnTo>
                  <a:pt x="15709" y="3780"/>
                </a:lnTo>
                <a:cubicBezTo>
                  <a:pt x="15980" y="3780"/>
                  <a:pt x="16200" y="3539"/>
                  <a:pt x="16200" y="3240"/>
                </a:cubicBezTo>
                <a:cubicBezTo>
                  <a:pt x="16200" y="2942"/>
                  <a:pt x="15980" y="2700"/>
                  <a:pt x="15709" y="2700"/>
                </a:cubicBezTo>
                <a:lnTo>
                  <a:pt x="13745" y="2700"/>
                </a:lnTo>
                <a:lnTo>
                  <a:pt x="13745" y="540"/>
                </a:lnTo>
                <a:cubicBezTo>
                  <a:pt x="13745" y="242"/>
                  <a:pt x="13526" y="0"/>
                  <a:pt x="13255" y="0"/>
                </a:cubicBezTo>
                <a:cubicBezTo>
                  <a:pt x="12984" y="0"/>
                  <a:pt x="12764" y="242"/>
                  <a:pt x="12764" y="540"/>
                </a:cubicBezTo>
                <a:lnTo>
                  <a:pt x="12764" y="2700"/>
                </a:lnTo>
                <a:lnTo>
                  <a:pt x="10800" y="2700"/>
                </a:lnTo>
                <a:cubicBezTo>
                  <a:pt x="10529" y="2700"/>
                  <a:pt x="10309" y="2942"/>
                  <a:pt x="10309" y="3240"/>
                </a:cubicBezTo>
                <a:cubicBezTo>
                  <a:pt x="10309" y="3539"/>
                  <a:pt x="10529" y="3780"/>
                  <a:pt x="10800" y="378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2" name="Shape 2842">
            <a:extLst>
              <a:ext uri="{FF2B5EF4-FFF2-40B4-BE49-F238E27FC236}">
                <a16:creationId xmlns:a16="http://schemas.microsoft.com/office/drawing/2014/main" xmlns="" id="{EC2F39FB-217C-488F-9267-8413166C1782}"/>
              </a:ext>
            </a:extLst>
          </p:cNvPr>
          <p:cNvSpPr>
            <a:spLocks noChangeAspect="1"/>
          </p:cNvSpPr>
          <p:nvPr/>
        </p:nvSpPr>
        <p:spPr>
          <a:xfrm flipH="1">
            <a:off x="6120109" y="2905528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5" name="Shape 2857">
            <a:extLst>
              <a:ext uri="{FF2B5EF4-FFF2-40B4-BE49-F238E27FC236}">
                <a16:creationId xmlns:a16="http://schemas.microsoft.com/office/drawing/2014/main" xmlns="" id="{94CD955F-FD25-42F9-8ACA-2764C2A1AC8C}"/>
              </a:ext>
            </a:extLst>
          </p:cNvPr>
          <p:cNvSpPr>
            <a:spLocks noChangeAspect="1"/>
          </p:cNvSpPr>
          <p:nvPr/>
        </p:nvSpPr>
        <p:spPr>
          <a:xfrm flipH="1">
            <a:off x="5650600" y="4070514"/>
            <a:ext cx="209550" cy="20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6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b. MARCO TEÓRICO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596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FB2F5E2-7728-7F4E-B573-FB62A3BD60AC}"/>
              </a:ext>
            </a:extLst>
          </p:cNvPr>
          <p:cNvGrpSpPr/>
          <p:nvPr/>
        </p:nvGrpSpPr>
        <p:grpSpPr>
          <a:xfrm>
            <a:off x="4400892" y="3043441"/>
            <a:ext cx="326661" cy="326576"/>
            <a:chOff x="11732656" y="8115842"/>
            <a:chExt cx="870870" cy="870870"/>
          </a:xfrm>
        </p:grpSpPr>
        <p:sp>
          <p:nvSpPr>
            <p:cNvPr id="3" name="Freeform 1">
              <a:extLst>
                <a:ext uri="{FF2B5EF4-FFF2-40B4-BE49-F238E27FC236}">
                  <a16:creationId xmlns:a16="http://schemas.microsoft.com/office/drawing/2014/main" xmlns="" id="{24A8C4BF-08C1-144E-A8B7-06622B5DC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2656" y="8115842"/>
              <a:ext cx="870870" cy="870870"/>
            </a:xfrm>
            <a:custGeom>
              <a:avLst/>
              <a:gdLst>
                <a:gd name="T0" fmla="*/ 990 w 1113"/>
                <a:gd name="T1" fmla="*/ 336 h 1113"/>
                <a:gd name="T2" fmla="*/ 990 w 1113"/>
                <a:gd name="T3" fmla="*/ 336 h 1113"/>
                <a:gd name="T4" fmla="*/ 775 w 1113"/>
                <a:gd name="T5" fmla="*/ 991 h 1113"/>
                <a:gd name="T6" fmla="*/ 775 w 1113"/>
                <a:gd name="T7" fmla="*/ 991 h 1113"/>
                <a:gd name="T8" fmla="*/ 121 w 1113"/>
                <a:gd name="T9" fmla="*/ 775 h 1113"/>
                <a:gd name="T10" fmla="*/ 121 w 1113"/>
                <a:gd name="T11" fmla="*/ 775 h 1113"/>
                <a:gd name="T12" fmla="*/ 337 w 1113"/>
                <a:gd name="T13" fmla="*/ 121 h 1113"/>
                <a:gd name="T14" fmla="*/ 337 w 1113"/>
                <a:gd name="T15" fmla="*/ 121 h 1113"/>
                <a:gd name="T16" fmla="*/ 990 w 1113"/>
                <a:gd name="T17" fmla="*/ 336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3" h="1113">
                  <a:moveTo>
                    <a:pt x="990" y="336"/>
                  </a:moveTo>
                  <a:lnTo>
                    <a:pt x="990" y="336"/>
                  </a:lnTo>
                  <a:cubicBezTo>
                    <a:pt x="1112" y="577"/>
                    <a:pt x="1015" y="870"/>
                    <a:pt x="775" y="991"/>
                  </a:cubicBezTo>
                  <a:lnTo>
                    <a:pt x="775" y="991"/>
                  </a:lnTo>
                  <a:cubicBezTo>
                    <a:pt x="536" y="1112"/>
                    <a:pt x="242" y="1015"/>
                    <a:pt x="121" y="775"/>
                  </a:cubicBezTo>
                  <a:lnTo>
                    <a:pt x="121" y="775"/>
                  </a:lnTo>
                  <a:cubicBezTo>
                    <a:pt x="0" y="535"/>
                    <a:pt x="97" y="242"/>
                    <a:pt x="337" y="121"/>
                  </a:cubicBezTo>
                  <a:lnTo>
                    <a:pt x="337" y="121"/>
                  </a:lnTo>
                  <a:cubicBezTo>
                    <a:pt x="577" y="0"/>
                    <a:pt x="869" y="96"/>
                    <a:pt x="990" y="336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0063FF6-BABA-ED4D-9E15-A6BC254DDF2F}"/>
                </a:ext>
              </a:extLst>
            </p:cNvPr>
            <p:cNvSpPr txBox="1"/>
            <p:nvPr/>
          </p:nvSpPr>
          <p:spPr>
            <a:xfrm>
              <a:off x="11804408" y="8181946"/>
              <a:ext cx="727363" cy="738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$</a:t>
              </a:r>
            </a:p>
          </p:txBody>
        </p:sp>
      </p:grp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A0E18967-C04D-E54D-9768-45272283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531" y="4151468"/>
            <a:ext cx="1033130" cy="460057"/>
          </a:xfrm>
          <a:custGeom>
            <a:avLst/>
            <a:gdLst>
              <a:gd name="T0" fmla="*/ 3514 w 3515"/>
              <a:gd name="T1" fmla="*/ 1410 h 1566"/>
              <a:gd name="T2" fmla="*/ 3514 w 3515"/>
              <a:gd name="T3" fmla="*/ 1410 h 1566"/>
              <a:gd name="T4" fmla="*/ 3360 w 3515"/>
              <a:gd name="T5" fmla="*/ 1565 h 1566"/>
              <a:gd name="T6" fmla="*/ 1259 w 3515"/>
              <a:gd name="T7" fmla="*/ 1565 h 1566"/>
              <a:gd name="T8" fmla="*/ 1259 w 3515"/>
              <a:gd name="T9" fmla="*/ 1565 h 1566"/>
              <a:gd name="T10" fmla="*/ 1104 w 3515"/>
              <a:gd name="T11" fmla="*/ 1410 h 1566"/>
              <a:gd name="T12" fmla="*/ 1104 w 3515"/>
              <a:gd name="T13" fmla="*/ 1410 h 1566"/>
              <a:gd name="T14" fmla="*/ 56 w 3515"/>
              <a:gd name="T15" fmla="*/ 204 h 1566"/>
              <a:gd name="T16" fmla="*/ 56 w 3515"/>
              <a:gd name="T17" fmla="*/ 204 h 1566"/>
              <a:gd name="T18" fmla="*/ 123 w 3515"/>
              <a:gd name="T19" fmla="*/ 0 h 1566"/>
              <a:gd name="T20" fmla="*/ 2209 w 3515"/>
              <a:gd name="T21" fmla="*/ 0 h 1566"/>
              <a:gd name="T22" fmla="*/ 2209 w 3515"/>
              <a:gd name="T23" fmla="*/ 0 h 1566"/>
              <a:gd name="T24" fmla="*/ 2423 w 3515"/>
              <a:gd name="T25" fmla="*/ 154 h 1566"/>
              <a:gd name="T26" fmla="*/ 2423 w 3515"/>
              <a:gd name="T27" fmla="*/ 154 h 1566"/>
              <a:gd name="T28" fmla="*/ 3514 w 3515"/>
              <a:gd name="T29" fmla="*/ 1410 h 1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15" h="1566">
                <a:moveTo>
                  <a:pt x="3514" y="1410"/>
                </a:moveTo>
                <a:lnTo>
                  <a:pt x="3514" y="1410"/>
                </a:lnTo>
                <a:cubicBezTo>
                  <a:pt x="3514" y="1496"/>
                  <a:pt x="3445" y="1565"/>
                  <a:pt x="3360" y="1565"/>
                </a:cubicBezTo>
                <a:lnTo>
                  <a:pt x="1259" y="1565"/>
                </a:lnTo>
                <a:lnTo>
                  <a:pt x="1259" y="1565"/>
                </a:lnTo>
                <a:cubicBezTo>
                  <a:pt x="1174" y="1565"/>
                  <a:pt x="1104" y="1496"/>
                  <a:pt x="1104" y="1410"/>
                </a:cubicBezTo>
                <a:lnTo>
                  <a:pt x="1104" y="1410"/>
                </a:lnTo>
                <a:cubicBezTo>
                  <a:pt x="1104" y="1410"/>
                  <a:pt x="338" y="526"/>
                  <a:pt x="56" y="204"/>
                </a:cubicBezTo>
                <a:lnTo>
                  <a:pt x="56" y="204"/>
                </a:lnTo>
                <a:cubicBezTo>
                  <a:pt x="0" y="140"/>
                  <a:pt x="38" y="0"/>
                  <a:pt x="123" y="0"/>
                </a:cubicBezTo>
                <a:lnTo>
                  <a:pt x="2209" y="0"/>
                </a:lnTo>
                <a:lnTo>
                  <a:pt x="2209" y="0"/>
                </a:lnTo>
                <a:cubicBezTo>
                  <a:pt x="2293" y="0"/>
                  <a:pt x="2367" y="90"/>
                  <a:pt x="2423" y="154"/>
                </a:cubicBezTo>
                <a:lnTo>
                  <a:pt x="2423" y="154"/>
                </a:lnTo>
                <a:cubicBezTo>
                  <a:pt x="2695" y="468"/>
                  <a:pt x="3514" y="1410"/>
                  <a:pt x="3514" y="141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F1E1934-97D9-B446-8FEE-2C9175B4BB67}"/>
              </a:ext>
            </a:extLst>
          </p:cNvPr>
          <p:cNvGrpSpPr/>
          <p:nvPr/>
        </p:nvGrpSpPr>
        <p:grpSpPr>
          <a:xfrm>
            <a:off x="4260895" y="4238294"/>
            <a:ext cx="286476" cy="286403"/>
            <a:chOff x="11359426" y="11302119"/>
            <a:chExt cx="763738" cy="76374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778F10F-06C9-AE4A-9D33-865E3B8E8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9426" y="11302119"/>
              <a:ext cx="763738" cy="763740"/>
            </a:xfrm>
            <a:custGeom>
              <a:avLst/>
              <a:gdLst>
                <a:gd name="T0" fmla="*/ 975 w 976"/>
                <a:gd name="T1" fmla="*/ 487 h 976"/>
                <a:gd name="T2" fmla="*/ 975 w 976"/>
                <a:gd name="T3" fmla="*/ 487 h 976"/>
                <a:gd name="T4" fmla="*/ 488 w 976"/>
                <a:gd name="T5" fmla="*/ 975 h 976"/>
                <a:gd name="T6" fmla="*/ 488 w 976"/>
                <a:gd name="T7" fmla="*/ 975 h 976"/>
                <a:gd name="T8" fmla="*/ 0 w 976"/>
                <a:gd name="T9" fmla="*/ 487 h 976"/>
                <a:gd name="T10" fmla="*/ 0 w 976"/>
                <a:gd name="T11" fmla="*/ 487 h 976"/>
                <a:gd name="T12" fmla="*/ 488 w 976"/>
                <a:gd name="T13" fmla="*/ 0 h 976"/>
                <a:gd name="T14" fmla="*/ 488 w 976"/>
                <a:gd name="T15" fmla="*/ 0 h 976"/>
                <a:gd name="T16" fmla="*/ 975 w 976"/>
                <a:gd name="T17" fmla="*/ 487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976">
                  <a:moveTo>
                    <a:pt x="975" y="487"/>
                  </a:moveTo>
                  <a:lnTo>
                    <a:pt x="975" y="487"/>
                  </a:lnTo>
                  <a:cubicBezTo>
                    <a:pt x="975" y="756"/>
                    <a:pt x="757" y="975"/>
                    <a:pt x="488" y="975"/>
                  </a:cubicBezTo>
                  <a:lnTo>
                    <a:pt x="488" y="975"/>
                  </a:lnTo>
                  <a:cubicBezTo>
                    <a:pt x="219" y="975"/>
                    <a:pt x="0" y="756"/>
                    <a:pt x="0" y="487"/>
                  </a:cubicBezTo>
                  <a:lnTo>
                    <a:pt x="0" y="487"/>
                  </a:lnTo>
                  <a:cubicBezTo>
                    <a:pt x="0" y="218"/>
                    <a:pt x="219" y="0"/>
                    <a:pt x="488" y="0"/>
                  </a:cubicBezTo>
                  <a:lnTo>
                    <a:pt x="488" y="0"/>
                  </a:lnTo>
                  <a:cubicBezTo>
                    <a:pt x="757" y="0"/>
                    <a:pt x="975" y="218"/>
                    <a:pt x="975" y="48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F732524-7C47-8D4F-9847-29838B820DF1}"/>
                </a:ext>
              </a:extLst>
            </p:cNvPr>
            <p:cNvSpPr txBox="1"/>
            <p:nvPr/>
          </p:nvSpPr>
          <p:spPr>
            <a:xfrm>
              <a:off x="11495050" y="11314658"/>
              <a:ext cx="492488" cy="738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F66B3473-F031-714A-965F-964858F85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515" y="4578072"/>
            <a:ext cx="715544" cy="480793"/>
          </a:xfrm>
          <a:custGeom>
            <a:avLst/>
            <a:gdLst>
              <a:gd name="T0" fmla="*/ 2432 w 2433"/>
              <a:gd name="T1" fmla="*/ 1481 h 1638"/>
              <a:gd name="T2" fmla="*/ 2432 w 2433"/>
              <a:gd name="T3" fmla="*/ 1481 h 1638"/>
              <a:gd name="T4" fmla="*/ 2276 w 2433"/>
              <a:gd name="T5" fmla="*/ 1637 h 1638"/>
              <a:gd name="T6" fmla="*/ 155 w 2433"/>
              <a:gd name="T7" fmla="*/ 1637 h 1638"/>
              <a:gd name="T8" fmla="*/ 155 w 2433"/>
              <a:gd name="T9" fmla="*/ 1637 h 1638"/>
              <a:gd name="T10" fmla="*/ 0 w 2433"/>
              <a:gd name="T11" fmla="*/ 1481 h 1638"/>
              <a:gd name="T12" fmla="*/ 0 w 2433"/>
              <a:gd name="T13" fmla="*/ 156 h 1638"/>
              <a:gd name="T14" fmla="*/ 0 w 2433"/>
              <a:gd name="T15" fmla="*/ 156 h 1638"/>
              <a:gd name="T16" fmla="*/ 155 w 2433"/>
              <a:gd name="T17" fmla="*/ 0 h 1638"/>
              <a:gd name="T18" fmla="*/ 2276 w 2433"/>
              <a:gd name="T19" fmla="*/ 0 h 1638"/>
              <a:gd name="T20" fmla="*/ 2276 w 2433"/>
              <a:gd name="T21" fmla="*/ 0 h 1638"/>
              <a:gd name="T22" fmla="*/ 2432 w 2433"/>
              <a:gd name="T23" fmla="*/ 156 h 1638"/>
              <a:gd name="T24" fmla="*/ 2432 w 2433"/>
              <a:gd name="T25" fmla="*/ 1481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3" h="1638">
                <a:moveTo>
                  <a:pt x="2432" y="1481"/>
                </a:moveTo>
                <a:lnTo>
                  <a:pt x="2432" y="1481"/>
                </a:lnTo>
                <a:cubicBezTo>
                  <a:pt x="2432" y="1568"/>
                  <a:pt x="2363" y="1637"/>
                  <a:pt x="2276" y="1637"/>
                </a:cubicBezTo>
                <a:lnTo>
                  <a:pt x="155" y="1637"/>
                </a:lnTo>
                <a:lnTo>
                  <a:pt x="155" y="1637"/>
                </a:lnTo>
                <a:cubicBezTo>
                  <a:pt x="70" y="1637"/>
                  <a:pt x="0" y="1568"/>
                  <a:pt x="0" y="1481"/>
                </a:cubicBezTo>
                <a:lnTo>
                  <a:pt x="0" y="156"/>
                </a:lnTo>
                <a:lnTo>
                  <a:pt x="0" y="156"/>
                </a:lnTo>
                <a:cubicBezTo>
                  <a:pt x="0" y="70"/>
                  <a:pt x="70" y="0"/>
                  <a:pt x="155" y="0"/>
                </a:cubicBezTo>
                <a:lnTo>
                  <a:pt x="2276" y="0"/>
                </a:lnTo>
                <a:lnTo>
                  <a:pt x="2276" y="0"/>
                </a:lnTo>
                <a:cubicBezTo>
                  <a:pt x="2363" y="0"/>
                  <a:pt x="2432" y="70"/>
                  <a:pt x="2432" y="156"/>
                </a:cubicBezTo>
                <a:lnTo>
                  <a:pt x="2432" y="1481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A7E17F75-BD36-B840-AC29-426CC4F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380" y="4578071"/>
            <a:ext cx="1556645" cy="480793"/>
          </a:xfrm>
          <a:custGeom>
            <a:avLst/>
            <a:gdLst>
              <a:gd name="T0" fmla="*/ 2433 w 2434"/>
              <a:gd name="T1" fmla="*/ 1481 h 1638"/>
              <a:gd name="T2" fmla="*/ 2433 w 2434"/>
              <a:gd name="T3" fmla="*/ 1481 h 1638"/>
              <a:gd name="T4" fmla="*/ 2277 w 2434"/>
              <a:gd name="T5" fmla="*/ 1637 h 1638"/>
              <a:gd name="T6" fmla="*/ 157 w 2434"/>
              <a:gd name="T7" fmla="*/ 1637 h 1638"/>
              <a:gd name="T8" fmla="*/ 157 w 2434"/>
              <a:gd name="T9" fmla="*/ 1637 h 1638"/>
              <a:gd name="T10" fmla="*/ 0 w 2434"/>
              <a:gd name="T11" fmla="*/ 1481 h 1638"/>
              <a:gd name="T12" fmla="*/ 0 w 2434"/>
              <a:gd name="T13" fmla="*/ 156 h 1638"/>
              <a:gd name="T14" fmla="*/ 0 w 2434"/>
              <a:gd name="T15" fmla="*/ 156 h 1638"/>
              <a:gd name="T16" fmla="*/ 157 w 2434"/>
              <a:gd name="T17" fmla="*/ 0 h 1638"/>
              <a:gd name="T18" fmla="*/ 2277 w 2434"/>
              <a:gd name="T19" fmla="*/ 0 h 1638"/>
              <a:gd name="T20" fmla="*/ 2277 w 2434"/>
              <a:gd name="T21" fmla="*/ 0 h 1638"/>
              <a:gd name="T22" fmla="*/ 2433 w 2434"/>
              <a:gd name="T23" fmla="*/ 156 h 1638"/>
              <a:gd name="T24" fmla="*/ 2433 w 2434"/>
              <a:gd name="T25" fmla="*/ 1481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4" h="1638">
                <a:moveTo>
                  <a:pt x="2433" y="1481"/>
                </a:moveTo>
                <a:lnTo>
                  <a:pt x="2433" y="1481"/>
                </a:lnTo>
                <a:cubicBezTo>
                  <a:pt x="2433" y="1568"/>
                  <a:pt x="2363" y="1637"/>
                  <a:pt x="2277" y="1637"/>
                </a:cubicBezTo>
                <a:lnTo>
                  <a:pt x="157" y="1637"/>
                </a:lnTo>
                <a:lnTo>
                  <a:pt x="157" y="1637"/>
                </a:lnTo>
                <a:cubicBezTo>
                  <a:pt x="70" y="1637"/>
                  <a:pt x="0" y="1568"/>
                  <a:pt x="0" y="1481"/>
                </a:cubicBezTo>
                <a:lnTo>
                  <a:pt x="0" y="156"/>
                </a:lnTo>
                <a:lnTo>
                  <a:pt x="0" y="156"/>
                </a:lnTo>
                <a:cubicBezTo>
                  <a:pt x="0" y="70"/>
                  <a:pt x="70" y="0"/>
                  <a:pt x="157" y="0"/>
                </a:cubicBezTo>
                <a:lnTo>
                  <a:pt x="2277" y="0"/>
                </a:lnTo>
                <a:lnTo>
                  <a:pt x="2277" y="0"/>
                </a:lnTo>
                <a:cubicBezTo>
                  <a:pt x="2363" y="0"/>
                  <a:pt x="2433" y="70"/>
                  <a:pt x="2433" y="156"/>
                </a:cubicBezTo>
                <a:lnTo>
                  <a:pt x="2433" y="1481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AE4C1AB2-0AEA-D84A-9C22-D681D1D68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004" y="3841738"/>
            <a:ext cx="66110" cy="224198"/>
          </a:xfrm>
          <a:custGeom>
            <a:avLst/>
            <a:gdLst>
              <a:gd name="T0" fmla="*/ 223 w 224"/>
              <a:gd name="T1" fmla="*/ 651 h 763"/>
              <a:gd name="T2" fmla="*/ 223 w 224"/>
              <a:gd name="T3" fmla="*/ 651 h 763"/>
              <a:gd name="T4" fmla="*/ 111 w 224"/>
              <a:gd name="T5" fmla="*/ 762 h 763"/>
              <a:gd name="T6" fmla="*/ 111 w 224"/>
              <a:gd name="T7" fmla="*/ 762 h 763"/>
              <a:gd name="T8" fmla="*/ 0 w 224"/>
              <a:gd name="T9" fmla="*/ 651 h 763"/>
              <a:gd name="T10" fmla="*/ 0 w 224"/>
              <a:gd name="T11" fmla="*/ 111 h 763"/>
              <a:gd name="T12" fmla="*/ 0 w 224"/>
              <a:gd name="T13" fmla="*/ 111 h 763"/>
              <a:gd name="T14" fmla="*/ 111 w 224"/>
              <a:gd name="T15" fmla="*/ 0 h 763"/>
              <a:gd name="T16" fmla="*/ 111 w 224"/>
              <a:gd name="T17" fmla="*/ 0 h 763"/>
              <a:gd name="T18" fmla="*/ 223 w 224"/>
              <a:gd name="T19" fmla="*/ 111 h 763"/>
              <a:gd name="T20" fmla="*/ 223 w 224"/>
              <a:gd name="T21" fmla="*/ 651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4" h="763">
                <a:moveTo>
                  <a:pt x="223" y="651"/>
                </a:moveTo>
                <a:lnTo>
                  <a:pt x="223" y="651"/>
                </a:lnTo>
                <a:cubicBezTo>
                  <a:pt x="223" y="712"/>
                  <a:pt x="173" y="762"/>
                  <a:pt x="111" y="762"/>
                </a:cubicBezTo>
                <a:lnTo>
                  <a:pt x="111" y="762"/>
                </a:lnTo>
                <a:cubicBezTo>
                  <a:pt x="50" y="762"/>
                  <a:pt x="0" y="712"/>
                  <a:pt x="0" y="651"/>
                </a:cubicBezTo>
                <a:lnTo>
                  <a:pt x="0" y="111"/>
                </a:lnTo>
                <a:lnTo>
                  <a:pt x="0" y="111"/>
                </a:lnTo>
                <a:cubicBezTo>
                  <a:pt x="0" y="50"/>
                  <a:pt x="50" y="0"/>
                  <a:pt x="111" y="0"/>
                </a:cubicBezTo>
                <a:lnTo>
                  <a:pt x="111" y="0"/>
                </a:lnTo>
                <a:cubicBezTo>
                  <a:pt x="173" y="0"/>
                  <a:pt x="223" y="50"/>
                  <a:pt x="223" y="111"/>
                </a:cubicBezTo>
                <a:lnTo>
                  <a:pt x="223" y="651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2F9864E7-E2B5-EF46-B356-DC7C7862F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703" y="3476284"/>
            <a:ext cx="66110" cy="224198"/>
          </a:xfrm>
          <a:custGeom>
            <a:avLst/>
            <a:gdLst>
              <a:gd name="T0" fmla="*/ 222 w 223"/>
              <a:gd name="T1" fmla="*/ 653 h 765"/>
              <a:gd name="T2" fmla="*/ 222 w 223"/>
              <a:gd name="T3" fmla="*/ 653 h 765"/>
              <a:gd name="T4" fmla="*/ 111 w 223"/>
              <a:gd name="T5" fmla="*/ 764 h 765"/>
              <a:gd name="T6" fmla="*/ 111 w 223"/>
              <a:gd name="T7" fmla="*/ 764 h 765"/>
              <a:gd name="T8" fmla="*/ 0 w 223"/>
              <a:gd name="T9" fmla="*/ 653 h 765"/>
              <a:gd name="T10" fmla="*/ 0 w 223"/>
              <a:gd name="T11" fmla="*/ 112 h 765"/>
              <a:gd name="T12" fmla="*/ 0 w 223"/>
              <a:gd name="T13" fmla="*/ 112 h 765"/>
              <a:gd name="T14" fmla="*/ 111 w 223"/>
              <a:gd name="T15" fmla="*/ 0 h 765"/>
              <a:gd name="T16" fmla="*/ 111 w 223"/>
              <a:gd name="T17" fmla="*/ 0 h 765"/>
              <a:gd name="T18" fmla="*/ 222 w 223"/>
              <a:gd name="T19" fmla="*/ 112 h 765"/>
              <a:gd name="T20" fmla="*/ 222 w 223"/>
              <a:gd name="T21" fmla="*/ 653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3" h="765">
                <a:moveTo>
                  <a:pt x="222" y="653"/>
                </a:moveTo>
                <a:lnTo>
                  <a:pt x="222" y="653"/>
                </a:lnTo>
                <a:cubicBezTo>
                  <a:pt x="222" y="714"/>
                  <a:pt x="172" y="764"/>
                  <a:pt x="111" y="764"/>
                </a:cubicBezTo>
                <a:lnTo>
                  <a:pt x="111" y="764"/>
                </a:lnTo>
                <a:cubicBezTo>
                  <a:pt x="49" y="764"/>
                  <a:pt x="0" y="714"/>
                  <a:pt x="0" y="653"/>
                </a:cubicBezTo>
                <a:lnTo>
                  <a:pt x="0" y="112"/>
                </a:lnTo>
                <a:lnTo>
                  <a:pt x="0" y="112"/>
                </a:lnTo>
                <a:cubicBezTo>
                  <a:pt x="0" y="50"/>
                  <a:pt x="49" y="0"/>
                  <a:pt x="111" y="0"/>
                </a:cubicBezTo>
                <a:lnTo>
                  <a:pt x="111" y="0"/>
                </a:lnTo>
                <a:cubicBezTo>
                  <a:pt x="172" y="0"/>
                  <a:pt x="222" y="50"/>
                  <a:pt x="222" y="112"/>
                </a:cubicBezTo>
                <a:lnTo>
                  <a:pt x="222" y="653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2400" dirty="0">
              <a:latin typeface="Open Sans Light" panose="020B03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23BEBED-B279-EE45-9719-3266B2106A8F}"/>
              </a:ext>
            </a:extLst>
          </p:cNvPr>
          <p:cNvGrpSpPr/>
          <p:nvPr/>
        </p:nvGrpSpPr>
        <p:grpSpPr>
          <a:xfrm>
            <a:off x="3470167" y="1121223"/>
            <a:ext cx="2203667" cy="313961"/>
            <a:chOff x="9251368" y="2989927"/>
            <a:chExt cx="5874915" cy="837229"/>
          </a:xfrm>
        </p:grpSpPr>
        <p:sp>
          <p:nvSpPr>
            <p:cNvPr id="16" name="Freeform 43">
              <a:extLst>
                <a:ext uri="{FF2B5EF4-FFF2-40B4-BE49-F238E27FC236}">
                  <a16:creationId xmlns:a16="http://schemas.microsoft.com/office/drawing/2014/main" xmlns="" id="{A2ECD68D-B035-B34D-A7D9-AC9F28E2C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1368" y="3336428"/>
              <a:ext cx="5874915" cy="490728"/>
            </a:xfrm>
            <a:custGeom>
              <a:avLst/>
              <a:gdLst>
                <a:gd name="T0" fmla="*/ 0 w 7497"/>
                <a:gd name="T1" fmla="*/ 624 h 625"/>
                <a:gd name="T2" fmla="*/ 0 w 7497"/>
                <a:gd name="T3" fmla="*/ 624 h 625"/>
                <a:gd name="T4" fmla="*/ 3763 w 7497"/>
                <a:gd name="T5" fmla="*/ 0 h 625"/>
                <a:gd name="T6" fmla="*/ 3763 w 7497"/>
                <a:gd name="T7" fmla="*/ 0 h 625"/>
                <a:gd name="T8" fmla="*/ 7496 w 7497"/>
                <a:gd name="T9" fmla="*/ 61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7" h="625">
                  <a:moveTo>
                    <a:pt x="0" y="624"/>
                  </a:moveTo>
                  <a:lnTo>
                    <a:pt x="0" y="624"/>
                  </a:lnTo>
                  <a:cubicBezTo>
                    <a:pt x="1180" y="219"/>
                    <a:pt x="2447" y="0"/>
                    <a:pt x="3763" y="0"/>
                  </a:cubicBezTo>
                  <a:lnTo>
                    <a:pt x="3763" y="0"/>
                  </a:lnTo>
                  <a:cubicBezTo>
                    <a:pt x="5070" y="0"/>
                    <a:pt x="6325" y="216"/>
                    <a:pt x="7496" y="613"/>
                  </a:cubicBezTo>
                </a:path>
              </a:pathLst>
            </a:custGeom>
            <a:noFill/>
            <a:ln w="13335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19258A3-035A-6D49-8B44-A6CCE198C020}"/>
                </a:ext>
              </a:extLst>
            </p:cNvPr>
            <p:cNvSpPr txBox="1"/>
            <p:nvPr/>
          </p:nvSpPr>
          <p:spPr>
            <a:xfrm>
              <a:off x="11237213" y="2989927"/>
              <a:ext cx="1923958" cy="73866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Title 01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05A43DC-4129-9047-B01B-C0393B869C82}"/>
              </a:ext>
            </a:extLst>
          </p:cNvPr>
          <p:cNvGrpSpPr/>
          <p:nvPr/>
        </p:nvGrpSpPr>
        <p:grpSpPr>
          <a:xfrm>
            <a:off x="3608867" y="1606727"/>
            <a:ext cx="1923672" cy="304065"/>
            <a:chOff x="9621140" y="4284605"/>
            <a:chExt cx="5128456" cy="810839"/>
          </a:xfrm>
        </p:grpSpPr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xmlns="" id="{BD907187-2D00-4D4E-BC94-C0CAAE545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1140" y="4656555"/>
              <a:ext cx="5128456" cy="438889"/>
            </a:xfrm>
            <a:custGeom>
              <a:avLst/>
              <a:gdLst>
                <a:gd name="T0" fmla="*/ 0 w 6546"/>
                <a:gd name="T1" fmla="*/ 558 h 559"/>
                <a:gd name="T2" fmla="*/ 0 w 6546"/>
                <a:gd name="T3" fmla="*/ 558 h 559"/>
                <a:gd name="T4" fmla="*/ 3287 w 6546"/>
                <a:gd name="T5" fmla="*/ 0 h 559"/>
                <a:gd name="T6" fmla="*/ 3287 w 6546"/>
                <a:gd name="T7" fmla="*/ 0 h 559"/>
                <a:gd name="T8" fmla="*/ 6545 w 6546"/>
                <a:gd name="T9" fmla="*/ 5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6" h="559">
                  <a:moveTo>
                    <a:pt x="0" y="558"/>
                  </a:moveTo>
                  <a:lnTo>
                    <a:pt x="0" y="558"/>
                  </a:lnTo>
                  <a:cubicBezTo>
                    <a:pt x="1029" y="196"/>
                    <a:pt x="2136" y="0"/>
                    <a:pt x="3287" y="0"/>
                  </a:cubicBezTo>
                  <a:lnTo>
                    <a:pt x="3287" y="0"/>
                  </a:lnTo>
                  <a:cubicBezTo>
                    <a:pt x="4428" y="0"/>
                    <a:pt x="5524" y="192"/>
                    <a:pt x="6545" y="547"/>
                  </a:cubicBezTo>
                </a:path>
              </a:pathLst>
            </a:custGeom>
            <a:noFill/>
            <a:ln w="13335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F8E6F65-ADFD-8042-B3A0-731C3FCB8954}"/>
                </a:ext>
              </a:extLst>
            </p:cNvPr>
            <p:cNvSpPr txBox="1"/>
            <p:nvPr/>
          </p:nvSpPr>
          <p:spPr>
            <a:xfrm>
              <a:off x="11237215" y="4284605"/>
              <a:ext cx="1923957" cy="738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Title 02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66E5C44-A825-4246-B9D7-2F991967E378}"/>
              </a:ext>
            </a:extLst>
          </p:cNvPr>
          <p:cNvGrpSpPr/>
          <p:nvPr/>
        </p:nvGrpSpPr>
        <p:grpSpPr>
          <a:xfrm>
            <a:off x="3735903" y="2072441"/>
            <a:ext cx="1672194" cy="276999"/>
            <a:chOff x="9959814" y="5526510"/>
            <a:chExt cx="4458024" cy="738664"/>
          </a:xfrm>
        </p:grpSpPr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xmlns="" id="{1A33D808-2002-094E-AE52-63B1CD1D8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9814" y="5841904"/>
              <a:ext cx="4458024" cy="390510"/>
            </a:xfrm>
            <a:custGeom>
              <a:avLst/>
              <a:gdLst>
                <a:gd name="T0" fmla="*/ 0 w 5689"/>
                <a:gd name="T1" fmla="*/ 499 h 500"/>
                <a:gd name="T2" fmla="*/ 0 w 5689"/>
                <a:gd name="T3" fmla="*/ 499 h 500"/>
                <a:gd name="T4" fmla="*/ 2859 w 5689"/>
                <a:gd name="T5" fmla="*/ 0 h 500"/>
                <a:gd name="T6" fmla="*/ 2859 w 5689"/>
                <a:gd name="T7" fmla="*/ 0 h 500"/>
                <a:gd name="T8" fmla="*/ 5688 w 5689"/>
                <a:gd name="T9" fmla="*/ 48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9" h="500">
                  <a:moveTo>
                    <a:pt x="0" y="499"/>
                  </a:moveTo>
                  <a:lnTo>
                    <a:pt x="0" y="499"/>
                  </a:lnTo>
                  <a:cubicBezTo>
                    <a:pt x="893" y="176"/>
                    <a:pt x="1857" y="0"/>
                    <a:pt x="2859" y="0"/>
                  </a:cubicBezTo>
                  <a:lnTo>
                    <a:pt x="2859" y="0"/>
                  </a:lnTo>
                  <a:cubicBezTo>
                    <a:pt x="3852" y="0"/>
                    <a:pt x="4804" y="172"/>
                    <a:pt x="5688" y="487"/>
                  </a:cubicBezTo>
                </a:path>
              </a:pathLst>
            </a:custGeom>
            <a:noFill/>
            <a:ln w="1079500" cap="rnd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7AEBC97-1A14-7648-997E-6DE4402353BF}"/>
                </a:ext>
              </a:extLst>
            </p:cNvPr>
            <p:cNvSpPr txBox="1"/>
            <p:nvPr/>
          </p:nvSpPr>
          <p:spPr>
            <a:xfrm>
              <a:off x="11226847" y="5526510"/>
              <a:ext cx="1923958" cy="73866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Title 03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8DC3133-003F-3248-B30B-8C3A3EDA575A}"/>
              </a:ext>
            </a:extLst>
          </p:cNvPr>
          <p:cNvGrpSpPr/>
          <p:nvPr/>
        </p:nvGrpSpPr>
        <p:grpSpPr>
          <a:xfrm>
            <a:off x="3848679" y="2461429"/>
            <a:ext cx="1445346" cy="276999"/>
            <a:chOff x="10260471" y="6563814"/>
            <a:chExt cx="3853252" cy="738665"/>
          </a:xfrm>
        </p:grpSpPr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xmlns="" id="{F3DDB31B-5E64-2C40-82C9-E7464CE64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471" y="6909758"/>
              <a:ext cx="3853252" cy="349038"/>
            </a:xfrm>
            <a:custGeom>
              <a:avLst/>
              <a:gdLst>
                <a:gd name="T0" fmla="*/ 0 w 4915"/>
                <a:gd name="T1" fmla="*/ 446 h 447"/>
                <a:gd name="T2" fmla="*/ 0 w 4915"/>
                <a:gd name="T3" fmla="*/ 446 h 447"/>
                <a:gd name="T4" fmla="*/ 2472 w 4915"/>
                <a:gd name="T5" fmla="*/ 0 h 447"/>
                <a:gd name="T6" fmla="*/ 2472 w 4915"/>
                <a:gd name="T7" fmla="*/ 0 h 447"/>
                <a:gd name="T8" fmla="*/ 4914 w 4915"/>
                <a:gd name="T9" fmla="*/ 43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5" h="447">
                  <a:moveTo>
                    <a:pt x="0" y="446"/>
                  </a:moveTo>
                  <a:lnTo>
                    <a:pt x="0" y="446"/>
                  </a:lnTo>
                  <a:cubicBezTo>
                    <a:pt x="769" y="158"/>
                    <a:pt x="1603" y="0"/>
                    <a:pt x="2472" y="0"/>
                  </a:cubicBezTo>
                  <a:lnTo>
                    <a:pt x="2472" y="0"/>
                  </a:lnTo>
                  <a:cubicBezTo>
                    <a:pt x="3331" y="0"/>
                    <a:pt x="4154" y="153"/>
                    <a:pt x="4914" y="434"/>
                  </a:cubicBezTo>
                </a:path>
              </a:pathLst>
            </a:custGeom>
            <a:noFill/>
            <a:ln w="1079500" cap="rnd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9BDB187-5950-7C43-A64E-DD9FEB64C371}"/>
                </a:ext>
              </a:extLst>
            </p:cNvPr>
            <p:cNvSpPr txBox="1"/>
            <p:nvPr/>
          </p:nvSpPr>
          <p:spPr>
            <a:xfrm>
              <a:off x="11237214" y="6563814"/>
              <a:ext cx="1923957" cy="738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Title 04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80DC5F4-1F32-3749-BC52-6BBF3DA7B61E}"/>
              </a:ext>
            </a:extLst>
          </p:cNvPr>
          <p:cNvGrpSpPr/>
          <p:nvPr/>
        </p:nvGrpSpPr>
        <p:grpSpPr>
          <a:xfrm>
            <a:off x="3964046" y="2994197"/>
            <a:ext cx="1398679" cy="553365"/>
            <a:chOff x="10568040" y="7984522"/>
            <a:chExt cx="3728843" cy="1475640"/>
          </a:xfrm>
        </p:grpSpPr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xmlns="" id="{C6E9F3E6-5866-F94B-89AD-7DA0A1C73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8040" y="7984522"/>
              <a:ext cx="3241571" cy="311025"/>
            </a:xfrm>
            <a:custGeom>
              <a:avLst/>
              <a:gdLst>
                <a:gd name="T0" fmla="*/ 0 w 4138"/>
                <a:gd name="T1" fmla="*/ 397 h 398"/>
                <a:gd name="T2" fmla="*/ 0 w 4138"/>
                <a:gd name="T3" fmla="*/ 397 h 398"/>
                <a:gd name="T4" fmla="*/ 2083 w 4138"/>
                <a:gd name="T5" fmla="*/ 0 h 398"/>
                <a:gd name="T6" fmla="*/ 2083 w 4138"/>
                <a:gd name="T7" fmla="*/ 0 h 398"/>
                <a:gd name="T8" fmla="*/ 4137 w 4138"/>
                <a:gd name="T9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8" h="398">
                  <a:moveTo>
                    <a:pt x="0" y="397"/>
                  </a:moveTo>
                  <a:lnTo>
                    <a:pt x="0" y="397"/>
                  </a:lnTo>
                  <a:cubicBezTo>
                    <a:pt x="645" y="141"/>
                    <a:pt x="1348" y="0"/>
                    <a:pt x="2083" y="0"/>
                  </a:cubicBezTo>
                  <a:lnTo>
                    <a:pt x="2083" y="0"/>
                  </a:lnTo>
                  <a:cubicBezTo>
                    <a:pt x="2807" y="0"/>
                    <a:pt x="3501" y="137"/>
                    <a:pt x="4137" y="385"/>
                  </a:cubicBezTo>
                </a:path>
              </a:pathLst>
            </a:custGeom>
            <a:noFill/>
            <a:ln w="1079500" cap="rnd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xmlns="" id="{101588CE-22FD-8346-BCCB-F1086C23C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280" y="8406132"/>
              <a:ext cx="2104603" cy="1054030"/>
            </a:xfrm>
            <a:custGeom>
              <a:avLst/>
              <a:gdLst>
                <a:gd name="T0" fmla="*/ 2685 w 2686"/>
                <a:gd name="T1" fmla="*/ 132 h 1346"/>
                <a:gd name="T2" fmla="*/ 2685 w 2686"/>
                <a:gd name="T3" fmla="*/ 132 h 1346"/>
                <a:gd name="T4" fmla="*/ 925 w 2686"/>
                <a:gd name="T5" fmla="*/ 1345 h 1346"/>
                <a:gd name="T6" fmla="*/ 925 w 2686"/>
                <a:gd name="T7" fmla="*/ 1345 h 1346"/>
                <a:gd name="T8" fmla="*/ 873 w 2686"/>
                <a:gd name="T9" fmla="*/ 977 h 1346"/>
                <a:gd name="T10" fmla="*/ 873 w 2686"/>
                <a:gd name="T11" fmla="*/ 977 h 1346"/>
                <a:gd name="T12" fmla="*/ 962 w 2686"/>
                <a:gd name="T13" fmla="*/ 447 h 1346"/>
                <a:gd name="T14" fmla="*/ 962 w 2686"/>
                <a:gd name="T15" fmla="*/ 447 h 1346"/>
                <a:gd name="T16" fmla="*/ 183 w 2686"/>
                <a:gd name="T17" fmla="*/ 154 h 1346"/>
                <a:gd name="T18" fmla="*/ 183 w 2686"/>
                <a:gd name="T19" fmla="*/ 154 h 1346"/>
                <a:gd name="T20" fmla="*/ 169 w 2686"/>
                <a:gd name="T21" fmla="*/ 2 h 1346"/>
                <a:gd name="T22" fmla="*/ 169 w 2686"/>
                <a:gd name="T23" fmla="*/ 2 h 1346"/>
                <a:gd name="T24" fmla="*/ 2484 w 2686"/>
                <a:gd name="T25" fmla="*/ 2 h 1346"/>
                <a:gd name="T26" fmla="*/ 2685 w 2686"/>
                <a:gd name="T27" fmla="*/ 132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6" h="1346">
                  <a:moveTo>
                    <a:pt x="2685" y="132"/>
                  </a:moveTo>
                  <a:lnTo>
                    <a:pt x="2685" y="132"/>
                  </a:lnTo>
                  <a:cubicBezTo>
                    <a:pt x="2516" y="518"/>
                    <a:pt x="1830" y="1345"/>
                    <a:pt x="925" y="1345"/>
                  </a:cubicBezTo>
                  <a:lnTo>
                    <a:pt x="925" y="1345"/>
                  </a:lnTo>
                  <a:cubicBezTo>
                    <a:pt x="631" y="1345"/>
                    <a:pt x="793" y="1094"/>
                    <a:pt x="873" y="977"/>
                  </a:cubicBezTo>
                  <a:lnTo>
                    <a:pt x="873" y="977"/>
                  </a:lnTo>
                  <a:cubicBezTo>
                    <a:pt x="953" y="860"/>
                    <a:pt x="1122" y="611"/>
                    <a:pt x="962" y="447"/>
                  </a:cubicBezTo>
                  <a:lnTo>
                    <a:pt x="962" y="447"/>
                  </a:lnTo>
                  <a:cubicBezTo>
                    <a:pt x="802" y="282"/>
                    <a:pt x="581" y="181"/>
                    <a:pt x="183" y="154"/>
                  </a:cubicBezTo>
                  <a:lnTo>
                    <a:pt x="183" y="154"/>
                  </a:lnTo>
                  <a:cubicBezTo>
                    <a:pt x="0" y="53"/>
                    <a:pt x="165" y="3"/>
                    <a:pt x="169" y="2"/>
                  </a:cubicBezTo>
                  <a:lnTo>
                    <a:pt x="169" y="2"/>
                  </a:lnTo>
                  <a:cubicBezTo>
                    <a:pt x="173" y="0"/>
                    <a:pt x="2484" y="2"/>
                    <a:pt x="2484" y="2"/>
                  </a:cubicBezTo>
                  <a:lnTo>
                    <a:pt x="2685" y="13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4F47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C46890B-A333-A24E-B2DD-2F385D827AFA}"/>
              </a:ext>
            </a:extLst>
          </p:cNvPr>
          <p:cNvSpPr/>
          <p:nvPr/>
        </p:nvSpPr>
        <p:spPr>
          <a:xfrm>
            <a:off x="6522565" y="3588384"/>
            <a:ext cx="2153891" cy="1470482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62E204AD-690C-7244-9A22-CD9D0ACFB1CA}"/>
              </a:ext>
            </a:extLst>
          </p:cNvPr>
          <p:cNvSpPr/>
          <p:nvPr/>
        </p:nvSpPr>
        <p:spPr>
          <a:xfrm>
            <a:off x="6522565" y="1037874"/>
            <a:ext cx="2037357" cy="9457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8DC14116-CFA2-404F-ACCD-40B01A25F539}"/>
              </a:ext>
            </a:extLst>
          </p:cNvPr>
          <p:cNvSpPr/>
          <p:nvPr/>
        </p:nvSpPr>
        <p:spPr>
          <a:xfrm>
            <a:off x="6522565" y="2460103"/>
            <a:ext cx="2037357" cy="94570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6EB6FF0D-CD7C-704D-ACCD-BB48556072FB}"/>
              </a:ext>
            </a:extLst>
          </p:cNvPr>
          <p:cNvSpPr/>
          <p:nvPr/>
        </p:nvSpPr>
        <p:spPr>
          <a:xfrm>
            <a:off x="584079" y="3882332"/>
            <a:ext cx="2035925" cy="94570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412351CC-1A8D-644F-84A0-C04CDB8C5BB3}"/>
              </a:ext>
            </a:extLst>
          </p:cNvPr>
          <p:cNvSpPr/>
          <p:nvPr/>
        </p:nvSpPr>
        <p:spPr>
          <a:xfrm>
            <a:off x="584079" y="1037874"/>
            <a:ext cx="2035925" cy="9457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D52E1A3B-3B1F-DE42-8558-7E5B6DDD1D20}"/>
              </a:ext>
            </a:extLst>
          </p:cNvPr>
          <p:cNvSpPr/>
          <p:nvPr/>
        </p:nvSpPr>
        <p:spPr>
          <a:xfrm>
            <a:off x="584079" y="2460103"/>
            <a:ext cx="2035925" cy="9457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8142BC4-D1AA-D54D-B20E-E928EE49BAFE}"/>
              </a:ext>
            </a:extLst>
          </p:cNvPr>
          <p:cNvGrpSpPr/>
          <p:nvPr/>
        </p:nvGrpSpPr>
        <p:grpSpPr>
          <a:xfrm>
            <a:off x="4560333" y="3865065"/>
            <a:ext cx="286477" cy="286403"/>
            <a:chOff x="12157721" y="10306840"/>
            <a:chExt cx="763740" cy="76374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xmlns="" id="{477587F4-A7F0-6B42-85ED-E42A1424E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7721" y="10306840"/>
              <a:ext cx="763740" cy="763740"/>
            </a:xfrm>
            <a:custGeom>
              <a:avLst/>
              <a:gdLst>
                <a:gd name="T0" fmla="*/ 974 w 975"/>
                <a:gd name="T1" fmla="*/ 488 h 976"/>
                <a:gd name="T2" fmla="*/ 974 w 975"/>
                <a:gd name="T3" fmla="*/ 488 h 976"/>
                <a:gd name="T4" fmla="*/ 486 w 975"/>
                <a:gd name="T5" fmla="*/ 975 h 976"/>
                <a:gd name="T6" fmla="*/ 486 w 975"/>
                <a:gd name="T7" fmla="*/ 975 h 976"/>
                <a:gd name="T8" fmla="*/ 0 w 975"/>
                <a:gd name="T9" fmla="*/ 488 h 976"/>
                <a:gd name="T10" fmla="*/ 0 w 975"/>
                <a:gd name="T11" fmla="*/ 488 h 976"/>
                <a:gd name="T12" fmla="*/ 486 w 975"/>
                <a:gd name="T13" fmla="*/ 0 h 976"/>
                <a:gd name="T14" fmla="*/ 486 w 975"/>
                <a:gd name="T15" fmla="*/ 0 h 976"/>
                <a:gd name="T16" fmla="*/ 974 w 975"/>
                <a:gd name="T17" fmla="*/ 48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5" h="976">
                  <a:moveTo>
                    <a:pt x="974" y="488"/>
                  </a:moveTo>
                  <a:lnTo>
                    <a:pt x="974" y="488"/>
                  </a:lnTo>
                  <a:cubicBezTo>
                    <a:pt x="974" y="757"/>
                    <a:pt x="755" y="975"/>
                    <a:pt x="486" y="975"/>
                  </a:cubicBezTo>
                  <a:lnTo>
                    <a:pt x="486" y="975"/>
                  </a:lnTo>
                  <a:cubicBezTo>
                    <a:pt x="217" y="975"/>
                    <a:pt x="0" y="757"/>
                    <a:pt x="0" y="488"/>
                  </a:cubicBezTo>
                  <a:lnTo>
                    <a:pt x="0" y="488"/>
                  </a:lnTo>
                  <a:cubicBezTo>
                    <a:pt x="0" y="219"/>
                    <a:pt x="217" y="0"/>
                    <a:pt x="486" y="0"/>
                  </a:cubicBezTo>
                  <a:lnTo>
                    <a:pt x="486" y="0"/>
                  </a:lnTo>
                  <a:cubicBezTo>
                    <a:pt x="755" y="0"/>
                    <a:pt x="974" y="219"/>
                    <a:pt x="974" y="48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CD903D4-D228-2640-A838-AEF73FCAB56C}"/>
                </a:ext>
              </a:extLst>
            </p:cNvPr>
            <p:cNvSpPr txBox="1"/>
            <p:nvPr/>
          </p:nvSpPr>
          <p:spPr>
            <a:xfrm>
              <a:off x="12293347" y="10322896"/>
              <a:ext cx="492488" cy="738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A21D68A-2EC8-5742-848C-19F4678DE26E}"/>
              </a:ext>
            </a:extLst>
          </p:cNvPr>
          <p:cNvGrpSpPr/>
          <p:nvPr/>
        </p:nvGrpSpPr>
        <p:grpSpPr>
          <a:xfrm>
            <a:off x="4244043" y="3432222"/>
            <a:ext cx="320180" cy="320097"/>
            <a:chOff x="11314499" y="9152592"/>
            <a:chExt cx="853592" cy="85359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302C3C26-4BFC-3940-91E1-CC6F6B7C1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4499" y="9152592"/>
              <a:ext cx="853592" cy="853592"/>
            </a:xfrm>
            <a:custGeom>
              <a:avLst/>
              <a:gdLst>
                <a:gd name="T0" fmla="*/ 910 w 1088"/>
                <a:gd name="T1" fmla="*/ 865 h 1089"/>
                <a:gd name="T2" fmla="*/ 910 w 1088"/>
                <a:gd name="T3" fmla="*/ 865 h 1089"/>
                <a:gd name="T4" fmla="*/ 223 w 1088"/>
                <a:gd name="T5" fmla="*/ 910 h 1089"/>
                <a:gd name="T6" fmla="*/ 223 w 1088"/>
                <a:gd name="T7" fmla="*/ 910 h 1089"/>
                <a:gd name="T8" fmla="*/ 177 w 1088"/>
                <a:gd name="T9" fmla="*/ 223 h 1089"/>
                <a:gd name="T10" fmla="*/ 177 w 1088"/>
                <a:gd name="T11" fmla="*/ 223 h 1089"/>
                <a:gd name="T12" fmla="*/ 865 w 1088"/>
                <a:gd name="T13" fmla="*/ 177 h 1089"/>
                <a:gd name="T14" fmla="*/ 865 w 1088"/>
                <a:gd name="T15" fmla="*/ 177 h 1089"/>
                <a:gd name="T16" fmla="*/ 910 w 1088"/>
                <a:gd name="T17" fmla="*/ 865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8" h="1089">
                  <a:moveTo>
                    <a:pt x="910" y="865"/>
                  </a:moveTo>
                  <a:lnTo>
                    <a:pt x="910" y="865"/>
                  </a:lnTo>
                  <a:cubicBezTo>
                    <a:pt x="733" y="1067"/>
                    <a:pt x="425" y="1088"/>
                    <a:pt x="223" y="910"/>
                  </a:cubicBezTo>
                  <a:lnTo>
                    <a:pt x="223" y="910"/>
                  </a:lnTo>
                  <a:cubicBezTo>
                    <a:pt x="20" y="733"/>
                    <a:pt x="0" y="425"/>
                    <a:pt x="177" y="223"/>
                  </a:cubicBezTo>
                  <a:lnTo>
                    <a:pt x="177" y="223"/>
                  </a:lnTo>
                  <a:cubicBezTo>
                    <a:pt x="355" y="21"/>
                    <a:pt x="663" y="0"/>
                    <a:pt x="865" y="177"/>
                  </a:cubicBezTo>
                  <a:lnTo>
                    <a:pt x="865" y="177"/>
                  </a:lnTo>
                  <a:cubicBezTo>
                    <a:pt x="1067" y="355"/>
                    <a:pt x="1087" y="663"/>
                    <a:pt x="910" y="86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dirty="0">
                <a:latin typeface="Open Sans Light" panose="020B0306030504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401785A-BE85-664A-8F38-B61DDF96DB1B}"/>
                </a:ext>
              </a:extLst>
            </p:cNvPr>
            <p:cNvSpPr txBox="1"/>
            <p:nvPr/>
          </p:nvSpPr>
          <p:spPr>
            <a:xfrm>
              <a:off x="11495050" y="9210056"/>
              <a:ext cx="492488" cy="73866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45" name="Subtitle 2">
            <a:extLst>
              <a:ext uri="{FF2B5EF4-FFF2-40B4-BE49-F238E27FC236}">
                <a16:creationId xmlns:a16="http://schemas.microsoft.com/office/drawing/2014/main" xmlns="" id="{7D763D33-9C4C-294A-A211-6DCAF372CD3F}"/>
              </a:ext>
            </a:extLst>
          </p:cNvPr>
          <p:cNvSpPr txBox="1">
            <a:spLocks/>
          </p:cNvSpPr>
          <p:nvPr/>
        </p:nvSpPr>
        <p:spPr>
          <a:xfrm>
            <a:off x="716659" y="1399445"/>
            <a:ext cx="1332131" cy="226985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38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Corriente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teórica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xmlns="" id="{B6330244-DD0E-5842-BDE9-24926B666059}"/>
              </a:ext>
            </a:extLst>
          </p:cNvPr>
          <p:cNvSpPr txBox="1">
            <a:spLocks/>
          </p:cNvSpPr>
          <p:nvPr/>
        </p:nvSpPr>
        <p:spPr>
          <a:xfrm>
            <a:off x="716659" y="2819460"/>
            <a:ext cx="1332131" cy="226985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38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Corriente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teórica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3.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5AAA63BB-1F5B-6C42-9836-239BA22D2FD5}"/>
              </a:ext>
            </a:extLst>
          </p:cNvPr>
          <p:cNvSpPr txBox="1">
            <a:spLocks/>
          </p:cNvSpPr>
          <p:nvPr/>
        </p:nvSpPr>
        <p:spPr>
          <a:xfrm>
            <a:off x="584079" y="4241689"/>
            <a:ext cx="1464711" cy="226985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38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Corriente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teórica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N.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xmlns="" id="{0EFBFA14-AD16-FC40-859D-92B5B9CDD157}"/>
              </a:ext>
            </a:extLst>
          </p:cNvPr>
          <p:cNvSpPr txBox="1">
            <a:spLocks/>
          </p:cNvSpPr>
          <p:nvPr/>
        </p:nvSpPr>
        <p:spPr>
          <a:xfrm>
            <a:off x="7097340" y="1399444"/>
            <a:ext cx="1332131" cy="226985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Corriente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teórica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xmlns="" id="{609B356D-55BA-A84B-A2A3-2EEE2480D9A4}"/>
              </a:ext>
            </a:extLst>
          </p:cNvPr>
          <p:cNvSpPr txBox="1">
            <a:spLocks/>
          </p:cNvSpPr>
          <p:nvPr/>
        </p:nvSpPr>
        <p:spPr>
          <a:xfrm>
            <a:off x="7097340" y="2819460"/>
            <a:ext cx="1332131" cy="226985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Corriente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teórica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4.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xmlns="" id="{85ABF5BD-8F77-1641-B7D0-EC70E0179CF2}"/>
              </a:ext>
            </a:extLst>
          </p:cNvPr>
          <p:cNvSpPr txBox="1">
            <a:spLocks/>
          </p:cNvSpPr>
          <p:nvPr/>
        </p:nvSpPr>
        <p:spPr>
          <a:xfrm>
            <a:off x="6550050" y="3728512"/>
            <a:ext cx="2009872" cy="1250342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8"/>
              </a:lnSpc>
            </a:pPr>
            <a:r>
              <a:rPr lang="es-CR" sz="1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posición más cercana con la que pretendemos resolver el problema de investigación planteado. </a:t>
            </a:r>
          </a:p>
          <a:p>
            <a:pPr>
              <a:lnSpc>
                <a:spcPts val="1538"/>
              </a:lnSpc>
            </a:pPr>
            <a:r>
              <a:rPr lang="es-CR" sz="1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CATEGORÍAS Y VARIABLES </a:t>
            </a:r>
          </a:p>
          <a:p>
            <a:pPr>
              <a:lnSpc>
                <a:spcPts val="1538"/>
              </a:lnSpc>
            </a:pPr>
            <a:r>
              <a:rPr lang="es-CR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Conceptualizar a partir de esa posición </a:t>
            </a:r>
            <a:r>
              <a:rPr lang="es-CR" sz="1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teórica.</a:t>
            </a:r>
            <a:endParaRPr lang="es-CR" sz="1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xmlns="" id="{F356575E-9719-A741-B07A-78A045E49C43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620004" y="1510725"/>
            <a:ext cx="656230" cy="104458"/>
          </a:xfrm>
          <a:prstGeom prst="bentConnector3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xmlns="" id="{88D90830-F122-414A-BC72-BA92F0E05530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620004" y="2422354"/>
            <a:ext cx="919646" cy="510599"/>
          </a:xfrm>
          <a:prstGeom prst="bentConnector3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xmlns="" id="{FD5FEEC0-7D3A-DC49-8EFC-E780BE01E23E}"/>
              </a:ext>
            </a:extLst>
          </p:cNvPr>
          <p:cNvCxnSpPr>
            <a:cxnSpLocks/>
          </p:cNvCxnSpPr>
          <p:nvPr/>
        </p:nvCxnSpPr>
        <p:spPr>
          <a:xfrm flipV="1">
            <a:off x="2620004" y="3228746"/>
            <a:ext cx="1163568" cy="1126436"/>
          </a:xfrm>
          <a:prstGeom prst="bentConnector3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xmlns="" id="{7F15E6DA-4A57-954A-AE44-80F6E20B500A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 flipV="1">
            <a:off x="5803918" y="1510724"/>
            <a:ext cx="718648" cy="40473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xmlns="" id="{F98217D5-0B3F-2B40-8025-C7B903EFF854}"/>
              </a:ext>
            </a:extLst>
          </p:cNvPr>
          <p:cNvCxnSpPr>
            <a:cxnSpLocks/>
          </p:cNvCxnSpPr>
          <p:nvPr/>
        </p:nvCxnSpPr>
        <p:spPr>
          <a:xfrm rot="10800000">
            <a:off x="5491935" y="2764640"/>
            <a:ext cx="1030631" cy="22955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xmlns="" id="{924D4FD4-BF44-BB4C-AFDB-764A2A704CEC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>
            <a:off x="4846517" y="4008267"/>
            <a:ext cx="1676051" cy="34691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hape 2526">
            <a:extLst>
              <a:ext uri="{FF2B5EF4-FFF2-40B4-BE49-F238E27FC236}">
                <a16:creationId xmlns:a16="http://schemas.microsoft.com/office/drawing/2014/main" xmlns="" id="{E3375E1F-BD09-064B-981C-66444D8B8C2D}"/>
              </a:ext>
            </a:extLst>
          </p:cNvPr>
          <p:cNvSpPr>
            <a:spLocks noChangeAspect="1"/>
          </p:cNvSpPr>
          <p:nvPr/>
        </p:nvSpPr>
        <p:spPr>
          <a:xfrm>
            <a:off x="6699600" y="1387292"/>
            <a:ext cx="245802" cy="245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9" name="Shape 2579">
            <a:extLst>
              <a:ext uri="{FF2B5EF4-FFF2-40B4-BE49-F238E27FC236}">
                <a16:creationId xmlns:a16="http://schemas.microsoft.com/office/drawing/2014/main" xmlns="" id="{6BE1B0F2-5C55-EF48-BAB8-85C5E3DC69FA}"/>
              </a:ext>
            </a:extLst>
          </p:cNvPr>
          <p:cNvSpPr>
            <a:spLocks noChangeAspect="1"/>
          </p:cNvSpPr>
          <p:nvPr/>
        </p:nvSpPr>
        <p:spPr>
          <a:xfrm>
            <a:off x="6699600" y="2810084"/>
            <a:ext cx="245802" cy="245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0" name="Shape 2591">
            <a:extLst>
              <a:ext uri="{FF2B5EF4-FFF2-40B4-BE49-F238E27FC236}">
                <a16:creationId xmlns:a16="http://schemas.microsoft.com/office/drawing/2014/main" xmlns="" id="{B62247B6-8D02-F24D-BF31-266E729ADDDC}"/>
              </a:ext>
            </a:extLst>
          </p:cNvPr>
          <p:cNvSpPr>
            <a:spLocks noChangeAspect="1"/>
          </p:cNvSpPr>
          <p:nvPr/>
        </p:nvSpPr>
        <p:spPr>
          <a:xfrm>
            <a:off x="2188443" y="2810084"/>
            <a:ext cx="245802" cy="245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1" name="Shape 2605">
            <a:extLst>
              <a:ext uri="{FF2B5EF4-FFF2-40B4-BE49-F238E27FC236}">
                <a16:creationId xmlns:a16="http://schemas.microsoft.com/office/drawing/2014/main" xmlns="" id="{920C350D-06AB-D249-A73F-355DD387E0B8}"/>
              </a:ext>
            </a:extLst>
          </p:cNvPr>
          <p:cNvSpPr>
            <a:spLocks noChangeAspect="1"/>
          </p:cNvSpPr>
          <p:nvPr/>
        </p:nvSpPr>
        <p:spPr>
          <a:xfrm>
            <a:off x="2188326" y="4230757"/>
            <a:ext cx="245919" cy="245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2" name="Shape 2616">
            <a:extLst>
              <a:ext uri="{FF2B5EF4-FFF2-40B4-BE49-F238E27FC236}">
                <a16:creationId xmlns:a16="http://schemas.microsoft.com/office/drawing/2014/main" xmlns="" id="{D034C734-E4C4-C14D-B675-580F14D72C16}"/>
              </a:ext>
            </a:extLst>
          </p:cNvPr>
          <p:cNvSpPr>
            <a:spLocks noChangeAspect="1"/>
          </p:cNvSpPr>
          <p:nvPr/>
        </p:nvSpPr>
        <p:spPr>
          <a:xfrm>
            <a:off x="2188449" y="1403345"/>
            <a:ext cx="245802" cy="223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2" name="TextBox 1">
            <a:extLst>
              <a:ext uri="{FF2B5EF4-FFF2-40B4-BE49-F238E27FC236}">
                <a16:creationId xmlns="" xmlns:a16="http://schemas.microsoft.com/office/drawing/2014/main" id="{157FD987-3A4C-9240-8BFD-7B425FB67363}"/>
              </a:ext>
            </a:extLst>
          </p:cNvPr>
          <p:cNvSpPr txBox="1"/>
          <p:nvPr/>
        </p:nvSpPr>
        <p:spPr>
          <a:xfrm>
            <a:off x="395536" y="180906"/>
            <a:ext cx="6336704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b. MARCO TEÓRICO</a:t>
            </a:r>
            <a:endParaRPr lang="en-US" sz="2000" b="1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3" name="TextBox 23">
            <a:extLst>
              <a:ext uri="{FF2B5EF4-FFF2-40B4-BE49-F238E27FC236}">
                <a16:creationId xmlns:a16="http://schemas.microsoft.com/office/drawing/2014/main" xmlns="" id="{8537CA45-C5A6-0647-B0FB-A9717AAF1B2C}"/>
              </a:ext>
            </a:extLst>
          </p:cNvPr>
          <p:cNvSpPr txBox="1"/>
          <p:nvPr/>
        </p:nvSpPr>
        <p:spPr>
          <a:xfrm>
            <a:off x="3736489" y="4578072"/>
            <a:ext cx="1520018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Posición</a:t>
            </a:r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teórica</a:t>
            </a:r>
            <a:r>
              <a:rPr lang="en-US" sz="1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del </a:t>
            </a:r>
            <a:r>
              <a:rPr lang="en-US" sz="1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investigador</a:t>
            </a:r>
            <a:endParaRPr lang="en-US" sz="1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0366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9366</TotalTime>
  <Pages>51</Pages>
  <Words>1244</Words>
  <Characters>0</Characters>
  <Application>Microsoft Office PowerPoint</Application>
  <DocSecurity>0</DocSecurity>
  <PresentationFormat>Presentación en pantalla (16:9)</PresentationFormat>
  <Lines>0</Lines>
  <Paragraphs>191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Tema de Office</vt:lpstr>
      <vt:lpstr>1_Tema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RADIOGRAFÍA</dc:title>
  <dc:creator>prensa</dc:creator>
  <cp:lastModifiedBy>Liliana Patricia Ortiz Ospino</cp:lastModifiedBy>
  <cp:revision>113</cp:revision>
  <dcterms:modified xsi:type="dcterms:W3CDTF">2023-05-24T22:36:07Z</dcterms:modified>
</cp:coreProperties>
</file>