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2"/>
  </p:notesMasterIdLst>
  <p:sldIdLst>
    <p:sldId id="3308" r:id="rId2"/>
    <p:sldId id="3352" r:id="rId3"/>
    <p:sldId id="3353" r:id="rId4"/>
    <p:sldId id="3350" r:id="rId5"/>
    <p:sldId id="3354" r:id="rId6"/>
    <p:sldId id="3356" r:id="rId7"/>
    <p:sldId id="3351" r:id="rId8"/>
    <p:sldId id="3358" r:id="rId9"/>
    <p:sldId id="3363" r:id="rId10"/>
    <p:sldId id="3364" r:id="rId11"/>
    <p:sldId id="3369" r:id="rId12"/>
    <p:sldId id="3355" r:id="rId13"/>
    <p:sldId id="3368" r:id="rId14"/>
    <p:sldId id="3371" r:id="rId15"/>
    <p:sldId id="3372" r:id="rId16"/>
    <p:sldId id="3367" r:id="rId17"/>
    <p:sldId id="3373" r:id="rId18"/>
    <p:sldId id="3359" r:id="rId19"/>
    <p:sldId id="3374" r:id="rId20"/>
    <p:sldId id="3365" r:id="rId2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480" userDrawn="1">
          <p15:clr>
            <a:srgbClr val="A4A3A4"/>
          </p15:clr>
        </p15:guide>
        <p15:guide id="55" pos="14398" userDrawn="1">
          <p15:clr>
            <a:srgbClr val="A4A3A4"/>
          </p15:clr>
        </p15:guide>
        <p15:guide id="56" orient="horz" pos="8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02E27"/>
    <a:srgbClr val="CCF6FF"/>
    <a:srgbClr val="5178B3"/>
    <a:srgbClr val="2CB3EB"/>
    <a:srgbClr val="FC0D1B"/>
    <a:srgbClr val="FA7B87"/>
    <a:srgbClr val="FB4756"/>
    <a:srgbClr val="CA252D"/>
    <a:srgbClr val="FA4069"/>
    <a:srgbClr val="F63D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73810-8414-4452-A72D-C296DF5701A6}" v="185" dt="2023-06-07T20:21:11.835"/>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1" autoAdjust="0"/>
    <p:restoredTop sz="95595" autoAdjust="0"/>
  </p:normalViewPr>
  <p:slideViewPr>
    <p:cSldViewPr snapToGrid="0" snapToObjects="1">
      <p:cViewPr varScale="1">
        <p:scale>
          <a:sx n="58" d="100"/>
          <a:sy n="58" d="100"/>
        </p:scale>
        <p:origin x="282" y="108"/>
      </p:cViewPr>
      <p:guideLst>
        <p:guide pos="958"/>
        <p:guide orient="horz" pos="480"/>
        <p:guide pos="14398"/>
        <p:guide orient="horz" pos="816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Ricardo Martínez" userId="d490fd42-964d-4aed-bd44-4b568fee0a27" providerId="ADAL" clId="{1E673810-8414-4452-A72D-C296DF5701A6}"/>
    <pc:docChg chg="undo custSel addSld delSld modSld sldOrd">
      <pc:chgData name="Luis Ricardo Martínez" userId="d490fd42-964d-4aed-bd44-4b568fee0a27" providerId="ADAL" clId="{1E673810-8414-4452-A72D-C296DF5701A6}" dt="2023-06-07T20:29:12.999" v="5846" actId="207"/>
      <pc:docMkLst>
        <pc:docMk/>
      </pc:docMkLst>
      <pc:sldChg chg="del">
        <pc:chgData name="Luis Ricardo Martínez" userId="d490fd42-964d-4aed-bd44-4b568fee0a27" providerId="ADAL" clId="{1E673810-8414-4452-A72D-C296DF5701A6}" dt="2023-06-07T20:20:47.958" v="5659" actId="47"/>
        <pc:sldMkLst>
          <pc:docMk/>
          <pc:sldMk cId="2014476467" sldId="398"/>
        </pc:sldMkLst>
      </pc:sldChg>
      <pc:sldChg chg="del">
        <pc:chgData name="Luis Ricardo Martínez" userId="d490fd42-964d-4aed-bd44-4b568fee0a27" providerId="ADAL" clId="{1E673810-8414-4452-A72D-C296DF5701A6}" dt="2023-06-07T20:20:47.958" v="5659" actId="47"/>
        <pc:sldMkLst>
          <pc:docMk/>
          <pc:sldMk cId="1133504530" sldId="3307"/>
        </pc:sldMkLst>
      </pc:sldChg>
      <pc:sldChg chg="del">
        <pc:chgData name="Luis Ricardo Martínez" userId="d490fd42-964d-4aed-bd44-4b568fee0a27" providerId="ADAL" clId="{1E673810-8414-4452-A72D-C296DF5701A6}" dt="2023-06-07T20:20:47.958" v="5659" actId="47"/>
        <pc:sldMkLst>
          <pc:docMk/>
          <pc:sldMk cId="1674751333" sldId="3309"/>
        </pc:sldMkLst>
      </pc:sldChg>
      <pc:sldChg chg="del">
        <pc:chgData name="Luis Ricardo Martínez" userId="d490fd42-964d-4aed-bd44-4b568fee0a27" providerId="ADAL" clId="{1E673810-8414-4452-A72D-C296DF5701A6}" dt="2023-06-07T20:20:47.958" v="5659" actId="47"/>
        <pc:sldMkLst>
          <pc:docMk/>
          <pc:sldMk cId="283777131" sldId="3310"/>
        </pc:sldMkLst>
      </pc:sldChg>
      <pc:sldChg chg="del">
        <pc:chgData name="Luis Ricardo Martínez" userId="d490fd42-964d-4aed-bd44-4b568fee0a27" providerId="ADAL" clId="{1E673810-8414-4452-A72D-C296DF5701A6}" dt="2023-06-07T20:20:47.958" v="5659" actId="47"/>
        <pc:sldMkLst>
          <pc:docMk/>
          <pc:sldMk cId="1588189262" sldId="3311"/>
        </pc:sldMkLst>
      </pc:sldChg>
      <pc:sldChg chg="del">
        <pc:chgData name="Luis Ricardo Martínez" userId="d490fd42-964d-4aed-bd44-4b568fee0a27" providerId="ADAL" clId="{1E673810-8414-4452-A72D-C296DF5701A6}" dt="2023-06-07T20:20:47.958" v="5659" actId="47"/>
        <pc:sldMkLst>
          <pc:docMk/>
          <pc:sldMk cId="3051001227" sldId="3312"/>
        </pc:sldMkLst>
      </pc:sldChg>
      <pc:sldChg chg="del">
        <pc:chgData name="Luis Ricardo Martínez" userId="d490fd42-964d-4aed-bd44-4b568fee0a27" providerId="ADAL" clId="{1E673810-8414-4452-A72D-C296DF5701A6}" dt="2023-06-07T20:20:47.958" v="5659" actId="47"/>
        <pc:sldMkLst>
          <pc:docMk/>
          <pc:sldMk cId="3406215668" sldId="3313"/>
        </pc:sldMkLst>
      </pc:sldChg>
      <pc:sldChg chg="del">
        <pc:chgData name="Luis Ricardo Martínez" userId="d490fd42-964d-4aed-bd44-4b568fee0a27" providerId="ADAL" clId="{1E673810-8414-4452-A72D-C296DF5701A6}" dt="2023-06-07T20:20:47.958" v="5659" actId="47"/>
        <pc:sldMkLst>
          <pc:docMk/>
          <pc:sldMk cId="2033863813" sldId="3314"/>
        </pc:sldMkLst>
      </pc:sldChg>
      <pc:sldChg chg="del">
        <pc:chgData name="Luis Ricardo Martínez" userId="d490fd42-964d-4aed-bd44-4b568fee0a27" providerId="ADAL" clId="{1E673810-8414-4452-A72D-C296DF5701A6}" dt="2023-06-07T20:20:47.958" v="5659" actId="47"/>
        <pc:sldMkLst>
          <pc:docMk/>
          <pc:sldMk cId="3286888260" sldId="3315"/>
        </pc:sldMkLst>
      </pc:sldChg>
      <pc:sldChg chg="del">
        <pc:chgData name="Luis Ricardo Martínez" userId="d490fd42-964d-4aed-bd44-4b568fee0a27" providerId="ADAL" clId="{1E673810-8414-4452-A72D-C296DF5701A6}" dt="2023-06-07T20:20:47.958" v="5659" actId="47"/>
        <pc:sldMkLst>
          <pc:docMk/>
          <pc:sldMk cId="4040473622" sldId="3316"/>
        </pc:sldMkLst>
      </pc:sldChg>
      <pc:sldChg chg="del">
        <pc:chgData name="Luis Ricardo Martínez" userId="d490fd42-964d-4aed-bd44-4b568fee0a27" providerId="ADAL" clId="{1E673810-8414-4452-A72D-C296DF5701A6}" dt="2023-06-07T20:20:47.958" v="5659" actId="47"/>
        <pc:sldMkLst>
          <pc:docMk/>
          <pc:sldMk cId="62657812" sldId="3319"/>
        </pc:sldMkLst>
      </pc:sldChg>
      <pc:sldChg chg="del">
        <pc:chgData name="Luis Ricardo Martínez" userId="d490fd42-964d-4aed-bd44-4b568fee0a27" providerId="ADAL" clId="{1E673810-8414-4452-A72D-C296DF5701A6}" dt="2023-06-07T20:20:47.958" v="5659" actId="47"/>
        <pc:sldMkLst>
          <pc:docMk/>
          <pc:sldMk cId="2777686217" sldId="3321"/>
        </pc:sldMkLst>
      </pc:sldChg>
      <pc:sldChg chg="del">
        <pc:chgData name="Luis Ricardo Martínez" userId="d490fd42-964d-4aed-bd44-4b568fee0a27" providerId="ADAL" clId="{1E673810-8414-4452-A72D-C296DF5701A6}" dt="2023-06-07T20:20:47.958" v="5659" actId="47"/>
        <pc:sldMkLst>
          <pc:docMk/>
          <pc:sldMk cId="652409626" sldId="3322"/>
        </pc:sldMkLst>
      </pc:sldChg>
      <pc:sldChg chg="del">
        <pc:chgData name="Luis Ricardo Martínez" userId="d490fd42-964d-4aed-bd44-4b568fee0a27" providerId="ADAL" clId="{1E673810-8414-4452-A72D-C296DF5701A6}" dt="2023-06-07T20:20:47.958" v="5659" actId="47"/>
        <pc:sldMkLst>
          <pc:docMk/>
          <pc:sldMk cId="441360617" sldId="3323"/>
        </pc:sldMkLst>
      </pc:sldChg>
      <pc:sldChg chg="del">
        <pc:chgData name="Luis Ricardo Martínez" userId="d490fd42-964d-4aed-bd44-4b568fee0a27" providerId="ADAL" clId="{1E673810-8414-4452-A72D-C296DF5701A6}" dt="2023-06-07T20:20:47.958" v="5659" actId="47"/>
        <pc:sldMkLst>
          <pc:docMk/>
          <pc:sldMk cId="2263696519" sldId="3324"/>
        </pc:sldMkLst>
      </pc:sldChg>
      <pc:sldChg chg="del">
        <pc:chgData name="Luis Ricardo Martínez" userId="d490fd42-964d-4aed-bd44-4b568fee0a27" providerId="ADAL" clId="{1E673810-8414-4452-A72D-C296DF5701A6}" dt="2023-06-07T20:20:47.958" v="5659" actId="47"/>
        <pc:sldMkLst>
          <pc:docMk/>
          <pc:sldMk cId="1810436732" sldId="3325"/>
        </pc:sldMkLst>
      </pc:sldChg>
      <pc:sldChg chg="del">
        <pc:chgData name="Luis Ricardo Martínez" userId="d490fd42-964d-4aed-bd44-4b568fee0a27" providerId="ADAL" clId="{1E673810-8414-4452-A72D-C296DF5701A6}" dt="2023-06-07T20:20:47.958" v="5659" actId="47"/>
        <pc:sldMkLst>
          <pc:docMk/>
          <pc:sldMk cId="393237162" sldId="3326"/>
        </pc:sldMkLst>
      </pc:sldChg>
      <pc:sldChg chg="del">
        <pc:chgData name="Luis Ricardo Martínez" userId="d490fd42-964d-4aed-bd44-4b568fee0a27" providerId="ADAL" clId="{1E673810-8414-4452-A72D-C296DF5701A6}" dt="2023-06-07T20:20:47.958" v="5659" actId="47"/>
        <pc:sldMkLst>
          <pc:docMk/>
          <pc:sldMk cId="2434692936" sldId="3327"/>
        </pc:sldMkLst>
      </pc:sldChg>
      <pc:sldChg chg="del">
        <pc:chgData name="Luis Ricardo Martínez" userId="d490fd42-964d-4aed-bd44-4b568fee0a27" providerId="ADAL" clId="{1E673810-8414-4452-A72D-C296DF5701A6}" dt="2023-06-07T20:20:47.958" v="5659" actId="47"/>
        <pc:sldMkLst>
          <pc:docMk/>
          <pc:sldMk cId="4167567442" sldId="3328"/>
        </pc:sldMkLst>
      </pc:sldChg>
      <pc:sldChg chg="del">
        <pc:chgData name="Luis Ricardo Martínez" userId="d490fd42-964d-4aed-bd44-4b568fee0a27" providerId="ADAL" clId="{1E673810-8414-4452-A72D-C296DF5701A6}" dt="2023-06-07T20:20:47.958" v="5659" actId="47"/>
        <pc:sldMkLst>
          <pc:docMk/>
          <pc:sldMk cId="1549531590" sldId="3329"/>
        </pc:sldMkLst>
      </pc:sldChg>
      <pc:sldChg chg="del">
        <pc:chgData name="Luis Ricardo Martínez" userId="d490fd42-964d-4aed-bd44-4b568fee0a27" providerId="ADAL" clId="{1E673810-8414-4452-A72D-C296DF5701A6}" dt="2023-06-07T20:20:47.958" v="5659" actId="47"/>
        <pc:sldMkLst>
          <pc:docMk/>
          <pc:sldMk cId="4047869763" sldId="3330"/>
        </pc:sldMkLst>
      </pc:sldChg>
      <pc:sldChg chg="del">
        <pc:chgData name="Luis Ricardo Martínez" userId="d490fd42-964d-4aed-bd44-4b568fee0a27" providerId="ADAL" clId="{1E673810-8414-4452-A72D-C296DF5701A6}" dt="2023-06-07T20:20:47.958" v="5659" actId="47"/>
        <pc:sldMkLst>
          <pc:docMk/>
          <pc:sldMk cId="3418680141" sldId="3331"/>
        </pc:sldMkLst>
      </pc:sldChg>
      <pc:sldChg chg="del">
        <pc:chgData name="Luis Ricardo Martínez" userId="d490fd42-964d-4aed-bd44-4b568fee0a27" providerId="ADAL" clId="{1E673810-8414-4452-A72D-C296DF5701A6}" dt="2023-06-07T20:20:47.958" v="5659" actId="47"/>
        <pc:sldMkLst>
          <pc:docMk/>
          <pc:sldMk cId="478178134" sldId="3332"/>
        </pc:sldMkLst>
      </pc:sldChg>
      <pc:sldChg chg="del">
        <pc:chgData name="Luis Ricardo Martínez" userId="d490fd42-964d-4aed-bd44-4b568fee0a27" providerId="ADAL" clId="{1E673810-8414-4452-A72D-C296DF5701A6}" dt="2023-06-07T20:20:47.958" v="5659" actId="47"/>
        <pc:sldMkLst>
          <pc:docMk/>
          <pc:sldMk cId="1481642671" sldId="3335"/>
        </pc:sldMkLst>
      </pc:sldChg>
      <pc:sldChg chg="del">
        <pc:chgData name="Luis Ricardo Martínez" userId="d490fd42-964d-4aed-bd44-4b568fee0a27" providerId="ADAL" clId="{1E673810-8414-4452-A72D-C296DF5701A6}" dt="2023-06-07T20:20:47.958" v="5659" actId="47"/>
        <pc:sldMkLst>
          <pc:docMk/>
          <pc:sldMk cId="3987050657" sldId="3337"/>
        </pc:sldMkLst>
      </pc:sldChg>
      <pc:sldChg chg="del">
        <pc:chgData name="Luis Ricardo Martínez" userId="d490fd42-964d-4aed-bd44-4b568fee0a27" providerId="ADAL" clId="{1E673810-8414-4452-A72D-C296DF5701A6}" dt="2023-06-07T20:20:47.958" v="5659" actId="47"/>
        <pc:sldMkLst>
          <pc:docMk/>
          <pc:sldMk cId="1457216668" sldId="3338"/>
        </pc:sldMkLst>
      </pc:sldChg>
      <pc:sldChg chg="del">
        <pc:chgData name="Luis Ricardo Martínez" userId="d490fd42-964d-4aed-bd44-4b568fee0a27" providerId="ADAL" clId="{1E673810-8414-4452-A72D-C296DF5701A6}" dt="2023-06-07T20:20:47.958" v="5659" actId="47"/>
        <pc:sldMkLst>
          <pc:docMk/>
          <pc:sldMk cId="3967961757" sldId="3339"/>
        </pc:sldMkLst>
      </pc:sldChg>
      <pc:sldChg chg="del">
        <pc:chgData name="Luis Ricardo Martínez" userId="d490fd42-964d-4aed-bd44-4b568fee0a27" providerId="ADAL" clId="{1E673810-8414-4452-A72D-C296DF5701A6}" dt="2023-06-07T20:20:47.958" v="5659" actId="47"/>
        <pc:sldMkLst>
          <pc:docMk/>
          <pc:sldMk cId="143873095" sldId="3340"/>
        </pc:sldMkLst>
      </pc:sldChg>
      <pc:sldChg chg="del">
        <pc:chgData name="Luis Ricardo Martínez" userId="d490fd42-964d-4aed-bd44-4b568fee0a27" providerId="ADAL" clId="{1E673810-8414-4452-A72D-C296DF5701A6}" dt="2023-06-07T20:20:47.958" v="5659" actId="47"/>
        <pc:sldMkLst>
          <pc:docMk/>
          <pc:sldMk cId="2876805152" sldId="3341"/>
        </pc:sldMkLst>
      </pc:sldChg>
      <pc:sldChg chg="addSp modSp del mod">
        <pc:chgData name="Luis Ricardo Martínez" userId="d490fd42-964d-4aed-bd44-4b568fee0a27" providerId="ADAL" clId="{1E673810-8414-4452-A72D-C296DF5701A6}" dt="2023-06-07T20:20:47.958" v="5659" actId="47"/>
        <pc:sldMkLst>
          <pc:docMk/>
          <pc:sldMk cId="4059344154" sldId="3342"/>
        </pc:sldMkLst>
        <pc:spChg chg="mod">
          <ac:chgData name="Luis Ricardo Martínez" userId="d490fd42-964d-4aed-bd44-4b568fee0a27" providerId="ADAL" clId="{1E673810-8414-4452-A72D-C296DF5701A6}" dt="2023-06-07T07:48:37.735" v="3228" actId="1076"/>
          <ac:spMkLst>
            <pc:docMk/>
            <pc:sldMk cId="4059344154" sldId="3342"/>
            <ac:spMk id="11" creationId="{2903C9AF-C44B-0E4A-B69A-ED70CEA47554}"/>
          </ac:spMkLst>
        </pc:spChg>
        <pc:spChg chg="mod">
          <ac:chgData name="Luis Ricardo Martínez" userId="d490fd42-964d-4aed-bd44-4b568fee0a27" providerId="ADAL" clId="{1E673810-8414-4452-A72D-C296DF5701A6}" dt="2023-06-07T07:49:15.985" v="3241" actId="20577"/>
          <ac:spMkLst>
            <pc:docMk/>
            <pc:sldMk cId="4059344154" sldId="3342"/>
            <ac:spMk id="13" creationId="{3FC3F330-7B02-3A44-9E8F-169DBFCF4C65}"/>
          </ac:spMkLst>
        </pc:spChg>
        <pc:spChg chg="mod">
          <ac:chgData name="Luis Ricardo Martínez" userId="d490fd42-964d-4aed-bd44-4b568fee0a27" providerId="ADAL" clId="{1E673810-8414-4452-A72D-C296DF5701A6}" dt="2023-06-07T07:48:41.495" v="3230" actId="164"/>
          <ac:spMkLst>
            <pc:docMk/>
            <pc:sldMk cId="4059344154" sldId="3342"/>
            <ac:spMk id="14" creationId="{FA1358EA-3211-AC4E-97D3-D31EA1BF3AAF}"/>
          </ac:spMkLst>
        </pc:spChg>
        <pc:spChg chg="mod">
          <ac:chgData name="Luis Ricardo Martínez" userId="d490fd42-964d-4aed-bd44-4b568fee0a27" providerId="ADAL" clId="{1E673810-8414-4452-A72D-C296DF5701A6}" dt="2023-06-07T07:48:57.109" v="3232" actId="20577"/>
          <ac:spMkLst>
            <pc:docMk/>
            <pc:sldMk cId="4059344154" sldId="3342"/>
            <ac:spMk id="15" creationId="{51767B2F-2424-1B48-B3B2-F19D09026B7E}"/>
          </ac:spMkLst>
        </pc:spChg>
        <pc:grpChg chg="add mod">
          <ac:chgData name="Luis Ricardo Martínez" userId="d490fd42-964d-4aed-bd44-4b568fee0a27" providerId="ADAL" clId="{1E673810-8414-4452-A72D-C296DF5701A6}" dt="2023-06-07T07:48:46.508" v="3231" actId="1076"/>
          <ac:grpSpMkLst>
            <pc:docMk/>
            <pc:sldMk cId="4059344154" sldId="3342"/>
            <ac:grpSpMk id="2" creationId="{93F93FB0-B59C-BC21-B53B-FDC500998F91}"/>
          </ac:grpSpMkLst>
        </pc:grpChg>
      </pc:sldChg>
      <pc:sldChg chg="del">
        <pc:chgData name="Luis Ricardo Martínez" userId="d490fd42-964d-4aed-bd44-4b568fee0a27" providerId="ADAL" clId="{1E673810-8414-4452-A72D-C296DF5701A6}" dt="2023-06-07T20:20:47.958" v="5659" actId="47"/>
        <pc:sldMkLst>
          <pc:docMk/>
          <pc:sldMk cId="3852528367" sldId="3343"/>
        </pc:sldMkLst>
      </pc:sldChg>
      <pc:sldChg chg="del">
        <pc:chgData name="Luis Ricardo Martínez" userId="d490fd42-964d-4aed-bd44-4b568fee0a27" providerId="ADAL" clId="{1E673810-8414-4452-A72D-C296DF5701A6}" dt="2023-06-07T20:20:47.958" v="5659" actId="47"/>
        <pc:sldMkLst>
          <pc:docMk/>
          <pc:sldMk cId="934244780" sldId="3344"/>
        </pc:sldMkLst>
      </pc:sldChg>
      <pc:sldChg chg="del">
        <pc:chgData name="Luis Ricardo Martínez" userId="d490fd42-964d-4aed-bd44-4b568fee0a27" providerId="ADAL" clId="{1E673810-8414-4452-A72D-C296DF5701A6}" dt="2023-06-07T20:20:47.958" v="5659" actId="47"/>
        <pc:sldMkLst>
          <pc:docMk/>
          <pc:sldMk cId="3554820886" sldId="3345"/>
        </pc:sldMkLst>
      </pc:sldChg>
      <pc:sldChg chg="addSp delSp modSp del mod ord setBg">
        <pc:chgData name="Luis Ricardo Martínez" userId="d490fd42-964d-4aed-bd44-4b568fee0a27" providerId="ADAL" clId="{1E673810-8414-4452-A72D-C296DF5701A6}" dt="2023-06-07T19:15:46.782" v="4258" actId="47"/>
        <pc:sldMkLst>
          <pc:docMk/>
          <pc:sldMk cId="612813155" sldId="3346"/>
        </pc:sldMkLst>
        <pc:spChg chg="add del">
          <ac:chgData name="Luis Ricardo Martínez" userId="d490fd42-964d-4aed-bd44-4b568fee0a27" providerId="ADAL" clId="{1E673810-8414-4452-A72D-C296DF5701A6}" dt="2023-06-07T19:00:37.151" v="3526"/>
          <ac:spMkLst>
            <pc:docMk/>
            <pc:sldMk cId="612813155" sldId="3346"/>
            <ac:spMk id="3" creationId="{46230514-FF90-DA44-8961-2514AC37BBAE}"/>
          </ac:spMkLst>
        </pc:spChg>
        <pc:spChg chg="add mod ord">
          <ac:chgData name="Luis Ricardo Martínez" userId="d490fd42-964d-4aed-bd44-4b568fee0a27" providerId="ADAL" clId="{1E673810-8414-4452-A72D-C296DF5701A6}" dt="2023-06-07T19:10:18.182" v="3898" actId="14100"/>
          <ac:spMkLst>
            <pc:docMk/>
            <pc:sldMk cId="612813155" sldId="3346"/>
            <ac:spMk id="4" creationId="{36CEF5CE-D099-81BC-A5DD-0764D639C512}"/>
          </ac:spMkLst>
        </pc:spChg>
        <pc:spChg chg="mod">
          <ac:chgData name="Luis Ricardo Martínez" userId="d490fd42-964d-4aed-bd44-4b568fee0a27" providerId="ADAL" clId="{1E673810-8414-4452-A72D-C296DF5701A6}" dt="2023-06-07T19:07:07.004" v="3871" actId="790"/>
          <ac:spMkLst>
            <pc:docMk/>
            <pc:sldMk cId="612813155" sldId="3346"/>
            <ac:spMk id="20" creationId="{79557A8B-4FB0-2F42-B693-ADFC1E109850}"/>
          </ac:spMkLst>
        </pc:spChg>
        <pc:spChg chg="mod">
          <ac:chgData name="Luis Ricardo Martínez" userId="d490fd42-964d-4aed-bd44-4b568fee0a27" providerId="ADAL" clId="{1E673810-8414-4452-A72D-C296DF5701A6}" dt="2023-06-07T19:09:52.393" v="3895" actId="20577"/>
          <ac:spMkLst>
            <pc:docMk/>
            <pc:sldMk cId="612813155" sldId="3346"/>
            <ac:spMk id="23" creationId="{5BA988F6-46FC-F148-98ED-D07BBB0941C9}"/>
          </ac:spMkLst>
        </pc:spChg>
        <pc:graphicFrameChg chg="add mod modGraphic">
          <ac:chgData name="Luis Ricardo Martínez" userId="d490fd42-964d-4aed-bd44-4b568fee0a27" providerId="ADAL" clId="{1E673810-8414-4452-A72D-C296DF5701A6}" dt="2023-06-07T19:11:00.356" v="3930"/>
          <ac:graphicFrameMkLst>
            <pc:docMk/>
            <pc:sldMk cId="612813155" sldId="3346"/>
            <ac:graphicFrameMk id="2" creationId="{826612D2-3C47-C6BC-365B-3AE5D71CBB0A}"/>
          </ac:graphicFrameMkLst>
        </pc:graphicFrameChg>
        <pc:graphicFrameChg chg="add mod">
          <ac:chgData name="Luis Ricardo Martínez" userId="d490fd42-964d-4aed-bd44-4b568fee0a27" providerId="ADAL" clId="{1E673810-8414-4452-A72D-C296DF5701A6}" dt="2023-06-07T19:11:39.128" v="3932"/>
          <ac:graphicFrameMkLst>
            <pc:docMk/>
            <pc:sldMk cId="612813155" sldId="3346"/>
            <ac:graphicFrameMk id="5" creationId="{826612D2-3C47-C6BC-365B-3AE5D71CBB0A}"/>
          </ac:graphicFrameMkLst>
        </pc:graphicFrameChg>
      </pc:sldChg>
      <pc:sldChg chg="addSp delSp modSp mod">
        <pc:chgData name="Luis Ricardo Martínez" userId="d490fd42-964d-4aed-bd44-4b568fee0a27" providerId="ADAL" clId="{1E673810-8414-4452-A72D-C296DF5701A6}" dt="2023-06-07T20:21:22.109" v="5663" actId="1076"/>
        <pc:sldMkLst>
          <pc:docMk/>
          <pc:sldMk cId="1173819084" sldId="3352"/>
        </pc:sldMkLst>
        <pc:spChg chg="mod">
          <ac:chgData name="Luis Ricardo Martínez" userId="d490fd42-964d-4aed-bd44-4b568fee0a27" providerId="ADAL" clId="{1E673810-8414-4452-A72D-C296DF5701A6}" dt="2023-06-07T02:37:09.605" v="1003" actId="20577"/>
          <ac:spMkLst>
            <pc:docMk/>
            <pc:sldMk cId="1173819084" sldId="3352"/>
            <ac:spMk id="7" creationId="{AB1BAAB2-9960-C840-A06C-82119A00B88B}"/>
          </ac:spMkLst>
        </pc:spChg>
        <pc:spChg chg="mod">
          <ac:chgData name="Luis Ricardo Martínez" userId="d490fd42-964d-4aed-bd44-4b568fee0a27" providerId="ADAL" clId="{1E673810-8414-4452-A72D-C296DF5701A6}" dt="2023-06-07T20:21:11.835" v="5662" actId="164"/>
          <ac:spMkLst>
            <pc:docMk/>
            <pc:sldMk cId="1173819084" sldId="3352"/>
            <ac:spMk id="8" creationId="{81F716D0-2DF9-D84E-B6BB-11A19DF89FD7}"/>
          </ac:spMkLst>
        </pc:spChg>
        <pc:spChg chg="mod">
          <ac:chgData name="Luis Ricardo Martínez" userId="d490fd42-964d-4aed-bd44-4b568fee0a27" providerId="ADAL" clId="{1E673810-8414-4452-A72D-C296DF5701A6}" dt="2023-06-07T20:21:11.835" v="5662" actId="164"/>
          <ac:spMkLst>
            <pc:docMk/>
            <pc:sldMk cId="1173819084" sldId="3352"/>
            <ac:spMk id="9" creationId="{02D5E5A6-571E-414B-9C66-068C80F42B2D}"/>
          </ac:spMkLst>
        </pc:spChg>
        <pc:spChg chg="mod">
          <ac:chgData name="Luis Ricardo Martínez" userId="d490fd42-964d-4aed-bd44-4b568fee0a27" providerId="ADAL" clId="{1E673810-8414-4452-A72D-C296DF5701A6}" dt="2023-06-07T20:21:11.835" v="5662" actId="164"/>
          <ac:spMkLst>
            <pc:docMk/>
            <pc:sldMk cId="1173819084" sldId="3352"/>
            <ac:spMk id="10" creationId="{D97F2DAF-AE71-5842-B5EE-E3D98E342C32}"/>
          </ac:spMkLst>
        </pc:spChg>
        <pc:spChg chg="mod">
          <ac:chgData name="Luis Ricardo Martínez" userId="d490fd42-964d-4aed-bd44-4b568fee0a27" providerId="ADAL" clId="{1E673810-8414-4452-A72D-C296DF5701A6}" dt="2023-06-07T20:21:11.835" v="5662" actId="164"/>
          <ac:spMkLst>
            <pc:docMk/>
            <pc:sldMk cId="1173819084" sldId="3352"/>
            <ac:spMk id="12" creationId="{25564B48-B0A5-F643-9C61-07B86174DF40}"/>
          </ac:spMkLst>
        </pc:spChg>
        <pc:spChg chg="mod">
          <ac:chgData name="Luis Ricardo Martínez" userId="d490fd42-964d-4aed-bd44-4b568fee0a27" providerId="ADAL" clId="{1E673810-8414-4452-A72D-C296DF5701A6}" dt="2023-06-07T20:21:11.835" v="5662" actId="164"/>
          <ac:spMkLst>
            <pc:docMk/>
            <pc:sldMk cId="1173819084" sldId="3352"/>
            <ac:spMk id="13" creationId="{D6418C1C-A823-2F48-BB05-767BBD88BF33}"/>
          </ac:spMkLst>
        </pc:spChg>
        <pc:spChg chg="mod">
          <ac:chgData name="Luis Ricardo Martínez" userId="d490fd42-964d-4aed-bd44-4b568fee0a27" providerId="ADAL" clId="{1E673810-8414-4452-A72D-C296DF5701A6}" dt="2023-06-07T02:36:48.314" v="966" actId="20577"/>
          <ac:spMkLst>
            <pc:docMk/>
            <pc:sldMk cId="1173819084" sldId="3352"/>
            <ac:spMk id="24" creationId="{0977D0FB-0880-3A46-83BF-59BBC362AAC6}"/>
          </ac:spMkLst>
        </pc:spChg>
        <pc:spChg chg="mod">
          <ac:chgData name="Luis Ricardo Martínez" userId="d490fd42-964d-4aed-bd44-4b568fee0a27" providerId="ADAL" clId="{1E673810-8414-4452-A72D-C296DF5701A6}" dt="2023-06-07T20:21:11.835" v="5662" actId="164"/>
          <ac:spMkLst>
            <pc:docMk/>
            <pc:sldMk cId="1173819084" sldId="3352"/>
            <ac:spMk id="25" creationId="{A5EF54CD-1025-3345-8C0F-A5B46DC16A13}"/>
          </ac:spMkLst>
        </pc:spChg>
        <pc:spChg chg="mod">
          <ac:chgData name="Luis Ricardo Martínez" userId="d490fd42-964d-4aed-bd44-4b568fee0a27" providerId="ADAL" clId="{1E673810-8414-4452-A72D-C296DF5701A6}" dt="2023-06-07T20:21:11.835" v="5662" actId="164"/>
          <ac:spMkLst>
            <pc:docMk/>
            <pc:sldMk cId="1173819084" sldId="3352"/>
            <ac:spMk id="26" creationId="{BDD7F95E-3575-4E48-B705-6E26504FB9CC}"/>
          </ac:spMkLst>
        </pc:spChg>
        <pc:spChg chg="mod">
          <ac:chgData name="Luis Ricardo Martínez" userId="d490fd42-964d-4aed-bd44-4b568fee0a27" providerId="ADAL" clId="{1E673810-8414-4452-A72D-C296DF5701A6}" dt="2023-06-07T20:21:11.835" v="5662" actId="164"/>
          <ac:spMkLst>
            <pc:docMk/>
            <pc:sldMk cId="1173819084" sldId="3352"/>
            <ac:spMk id="28" creationId="{EB13E20F-2352-F84D-8A10-3BE2BEE11397}"/>
          </ac:spMkLst>
        </pc:spChg>
        <pc:spChg chg="mod">
          <ac:chgData name="Luis Ricardo Martínez" userId="d490fd42-964d-4aed-bd44-4b568fee0a27" providerId="ADAL" clId="{1E673810-8414-4452-A72D-C296DF5701A6}" dt="2023-06-07T20:21:11.835" v="5662" actId="164"/>
          <ac:spMkLst>
            <pc:docMk/>
            <pc:sldMk cId="1173819084" sldId="3352"/>
            <ac:spMk id="29" creationId="{355D155E-144F-144B-BD3F-1D6A3A57774C}"/>
          </ac:spMkLst>
        </pc:spChg>
        <pc:spChg chg="del">
          <ac:chgData name="Luis Ricardo Martínez" userId="d490fd42-964d-4aed-bd44-4b568fee0a27" providerId="ADAL" clId="{1E673810-8414-4452-A72D-C296DF5701A6}" dt="2023-06-07T20:21:04.609" v="5660" actId="478"/>
          <ac:spMkLst>
            <pc:docMk/>
            <pc:sldMk cId="1173819084" sldId="3352"/>
            <ac:spMk id="30" creationId="{8A59D9D8-E7E7-D54B-910E-B98BCB166D21}"/>
          </ac:spMkLst>
        </pc:spChg>
        <pc:spChg chg="del">
          <ac:chgData name="Luis Ricardo Martínez" userId="d490fd42-964d-4aed-bd44-4b568fee0a27" providerId="ADAL" clId="{1E673810-8414-4452-A72D-C296DF5701A6}" dt="2023-06-07T20:21:04.609" v="5660" actId="478"/>
          <ac:spMkLst>
            <pc:docMk/>
            <pc:sldMk cId="1173819084" sldId="3352"/>
            <ac:spMk id="31" creationId="{04C9C8EA-B64F-D042-9052-D9550D9381EA}"/>
          </ac:spMkLst>
        </pc:spChg>
        <pc:spChg chg="del">
          <ac:chgData name="Luis Ricardo Martínez" userId="d490fd42-964d-4aed-bd44-4b568fee0a27" providerId="ADAL" clId="{1E673810-8414-4452-A72D-C296DF5701A6}" dt="2023-06-07T20:21:04.609" v="5660" actId="478"/>
          <ac:spMkLst>
            <pc:docMk/>
            <pc:sldMk cId="1173819084" sldId="3352"/>
            <ac:spMk id="32" creationId="{9E59B87E-9600-D44E-85AC-F20BCA6B5622}"/>
          </ac:spMkLst>
        </pc:spChg>
        <pc:spChg chg="del mod">
          <ac:chgData name="Luis Ricardo Martínez" userId="d490fd42-964d-4aed-bd44-4b568fee0a27" providerId="ADAL" clId="{1E673810-8414-4452-A72D-C296DF5701A6}" dt="2023-06-07T20:21:04.609" v="5660" actId="478"/>
          <ac:spMkLst>
            <pc:docMk/>
            <pc:sldMk cId="1173819084" sldId="3352"/>
            <ac:spMk id="34" creationId="{6542AE84-260C-7F49-9089-EE7A2CD51B0E}"/>
          </ac:spMkLst>
        </pc:spChg>
        <pc:spChg chg="del mod">
          <ac:chgData name="Luis Ricardo Martínez" userId="d490fd42-964d-4aed-bd44-4b568fee0a27" providerId="ADAL" clId="{1E673810-8414-4452-A72D-C296DF5701A6}" dt="2023-06-07T20:21:07.192" v="5661" actId="478"/>
          <ac:spMkLst>
            <pc:docMk/>
            <pc:sldMk cId="1173819084" sldId="3352"/>
            <ac:spMk id="35" creationId="{0A5DDF0A-E27F-C446-B91F-D049754527B5}"/>
          </ac:spMkLst>
        </pc:spChg>
        <pc:spChg chg="del">
          <ac:chgData name="Luis Ricardo Martínez" userId="d490fd42-964d-4aed-bd44-4b568fee0a27" providerId="ADAL" clId="{1E673810-8414-4452-A72D-C296DF5701A6}" dt="2023-06-07T20:21:04.609" v="5660" actId="478"/>
          <ac:spMkLst>
            <pc:docMk/>
            <pc:sldMk cId="1173819084" sldId="3352"/>
            <ac:spMk id="37" creationId="{38442554-91D0-F44E-BDF8-D67D28CD3E88}"/>
          </ac:spMkLst>
        </pc:spChg>
        <pc:spChg chg="del mod">
          <ac:chgData name="Luis Ricardo Martínez" userId="d490fd42-964d-4aed-bd44-4b568fee0a27" providerId="ADAL" clId="{1E673810-8414-4452-A72D-C296DF5701A6}" dt="2023-06-07T20:21:07.192" v="5661" actId="478"/>
          <ac:spMkLst>
            <pc:docMk/>
            <pc:sldMk cId="1173819084" sldId="3352"/>
            <ac:spMk id="38" creationId="{26C4210E-F9A4-B34E-A4FB-FC3A7761D393}"/>
          </ac:spMkLst>
        </pc:spChg>
        <pc:spChg chg="del">
          <ac:chgData name="Luis Ricardo Martínez" userId="d490fd42-964d-4aed-bd44-4b568fee0a27" providerId="ADAL" clId="{1E673810-8414-4452-A72D-C296DF5701A6}" dt="2023-06-07T20:21:04.609" v="5660" actId="478"/>
          <ac:spMkLst>
            <pc:docMk/>
            <pc:sldMk cId="1173819084" sldId="3352"/>
            <ac:spMk id="40" creationId="{8A33865C-1CC2-F04B-807B-118E211DEEE5}"/>
          </ac:spMkLst>
        </pc:spChg>
        <pc:spChg chg="del mod">
          <ac:chgData name="Luis Ricardo Martínez" userId="d490fd42-964d-4aed-bd44-4b568fee0a27" providerId="ADAL" clId="{1E673810-8414-4452-A72D-C296DF5701A6}" dt="2023-06-07T20:21:07.192" v="5661" actId="478"/>
          <ac:spMkLst>
            <pc:docMk/>
            <pc:sldMk cId="1173819084" sldId="3352"/>
            <ac:spMk id="41" creationId="{9181ED5C-A13F-3842-8FA8-12CFE613D653}"/>
          </ac:spMkLst>
        </pc:spChg>
        <pc:grpChg chg="add mod">
          <ac:chgData name="Luis Ricardo Martínez" userId="d490fd42-964d-4aed-bd44-4b568fee0a27" providerId="ADAL" clId="{1E673810-8414-4452-A72D-C296DF5701A6}" dt="2023-06-07T20:21:22.109" v="5663" actId="1076"/>
          <ac:grpSpMkLst>
            <pc:docMk/>
            <pc:sldMk cId="1173819084" sldId="3352"/>
            <ac:grpSpMk id="2" creationId="{41537378-1C18-9A05-E1B4-1A1A54740A82}"/>
          </ac:grpSpMkLst>
        </pc:grpChg>
      </pc:sldChg>
      <pc:sldChg chg="delSp modSp add mod">
        <pc:chgData name="Luis Ricardo Martínez" userId="d490fd42-964d-4aed-bd44-4b568fee0a27" providerId="ADAL" clId="{1E673810-8414-4452-A72D-C296DF5701A6}" dt="2023-06-07T00:07:30.304" v="177" actId="27107"/>
        <pc:sldMkLst>
          <pc:docMk/>
          <pc:sldMk cId="4074130661" sldId="3353"/>
        </pc:sldMkLst>
        <pc:spChg chg="mod">
          <ac:chgData name="Luis Ricardo Martínez" userId="d490fd42-964d-4aed-bd44-4b568fee0a27" providerId="ADAL" clId="{1E673810-8414-4452-A72D-C296DF5701A6}" dt="2023-06-07T00:07:30.304" v="177" actId="27107"/>
          <ac:spMkLst>
            <pc:docMk/>
            <pc:sldMk cId="4074130661" sldId="3353"/>
            <ac:spMk id="10" creationId="{00FB83DF-4BDC-624E-8513-7B6798832CD5}"/>
          </ac:spMkLst>
        </pc:spChg>
        <pc:spChg chg="del">
          <ac:chgData name="Luis Ricardo Martínez" userId="d490fd42-964d-4aed-bd44-4b568fee0a27" providerId="ADAL" clId="{1E673810-8414-4452-A72D-C296DF5701A6}" dt="2023-06-07T00:07:07.864" v="175" actId="478"/>
          <ac:spMkLst>
            <pc:docMk/>
            <pc:sldMk cId="4074130661" sldId="3353"/>
            <ac:spMk id="12" creationId="{EDA25169-25C2-F447-BD96-4214C2725675}"/>
          </ac:spMkLst>
        </pc:spChg>
      </pc:sldChg>
      <pc:sldChg chg="addSp delSp modSp add mod ord">
        <pc:chgData name="Luis Ricardo Martínez" userId="d490fd42-964d-4aed-bd44-4b568fee0a27" providerId="ADAL" clId="{1E673810-8414-4452-A72D-C296DF5701A6}" dt="2023-06-07T07:08:54.326" v="2413" actId="20577"/>
        <pc:sldMkLst>
          <pc:docMk/>
          <pc:sldMk cId="2523576763" sldId="3354"/>
        </pc:sldMkLst>
        <pc:spChg chg="add mod">
          <ac:chgData name="Luis Ricardo Martínez" userId="d490fd42-964d-4aed-bd44-4b568fee0a27" providerId="ADAL" clId="{1E673810-8414-4452-A72D-C296DF5701A6}" dt="2023-06-07T07:08:54.326" v="2413" actId="20577"/>
          <ac:spMkLst>
            <pc:docMk/>
            <pc:sldMk cId="2523576763" sldId="3354"/>
            <ac:spMk id="2" creationId="{DF091DF4-0D10-CFAF-9D69-812EFE219218}"/>
          </ac:spMkLst>
        </pc:spChg>
        <pc:spChg chg="add mod">
          <ac:chgData name="Luis Ricardo Martínez" userId="d490fd42-964d-4aed-bd44-4b568fee0a27" providerId="ADAL" clId="{1E673810-8414-4452-A72D-C296DF5701A6}" dt="2023-06-07T02:34:34.326" v="957" actId="1076"/>
          <ac:spMkLst>
            <pc:docMk/>
            <pc:sldMk cId="2523576763" sldId="3354"/>
            <ac:spMk id="4" creationId="{AD5B7169-BB96-928F-D89A-023ECDD71E5A}"/>
          </ac:spMkLst>
        </pc:spChg>
        <pc:spChg chg="add mod">
          <ac:chgData name="Luis Ricardo Martínez" userId="d490fd42-964d-4aed-bd44-4b568fee0a27" providerId="ADAL" clId="{1E673810-8414-4452-A72D-C296DF5701A6}" dt="2023-06-07T02:33:35.031" v="949" actId="1076"/>
          <ac:spMkLst>
            <pc:docMk/>
            <pc:sldMk cId="2523576763" sldId="3354"/>
            <ac:spMk id="5" creationId="{8126AF50-C826-112F-3082-25249A84F191}"/>
          </ac:spMkLst>
        </pc:spChg>
        <pc:spChg chg="add mod">
          <ac:chgData name="Luis Ricardo Martínez" userId="d490fd42-964d-4aed-bd44-4b568fee0a27" providerId="ADAL" clId="{1E673810-8414-4452-A72D-C296DF5701A6}" dt="2023-06-07T02:34:26.702" v="956" actId="1076"/>
          <ac:spMkLst>
            <pc:docMk/>
            <pc:sldMk cId="2523576763" sldId="3354"/>
            <ac:spMk id="6" creationId="{B49DC200-31E7-7A02-CAD0-5017A440373A}"/>
          </ac:spMkLst>
        </pc:spChg>
        <pc:spChg chg="mod">
          <ac:chgData name="Luis Ricardo Martínez" userId="d490fd42-964d-4aed-bd44-4b568fee0a27" providerId="ADAL" clId="{1E673810-8414-4452-A72D-C296DF5701A6}" dt="2023-06-07T02:35:00.491" v="965" actId="20577"/>
          <ac:spMkLst>
            <pc:docMk/>
            <pc:sldMk cId="2523576763" sldId="3354"/>
            <ac:spMk id="9" creationId="{BEF1888C-EA11-F147-AF84-F8118464F78C}"/>
          </ac:spMkLst>
        </pc:spChg>
        <pc:spChg chg="mod">
          <ac:chgData name="Luis Ricardo Martínez" userId="d490fd42-964d-4aed-bd44-4b568fee0a27" providerId="ADAL" clId="{1E673810-8414-4452-A72D-C296DF5701A6}" dt="2023-06-07T07:08:30.253" v="2408" actId="207"/>
          <ac:spMkLst>
            <pc:docMk/>
            <pc:sldMk cId="2523576763" sldId="3354"/>
            <ac:spMk id="13" creationId="{F47D0640-3743-2C4A-8A7E-3C9F3914F949}"/>
          </ac:spMkLst>
        </pc:spChg>
        <pc:spChg chg="mod">
          <ac:chgData name="Luis Ricardo Martínez" userId="d490fd42-964d-4aed-bd44-4b568fee0a27" providerId="ADAL" clId="{1E673810-8414-4452-A72D-C296DF5701A6}" dt="2023-06-07T02:17:18.370" v="502" actId="790"/>
          <ac:spMkLst>
            <pc:docMk/>
            <pc:sldMk cId="2523576763" sldId="3354"/>
            <ac:spMk id="14" creationId="{9DE8AA3F-C63C-A643-A9B8-44AF1CA467A5}"/>
          </ac:spMkLst>
        </pc:spChg>
        <pc:spChg chg="mod">
          <ac:chgData name="Luis Ricardo Martínez" userId="d490fd42-964d-4aed-bd44-4b568fee0a27" providerId="ADAL" clId="{1E673810-8414-4452-A72D-C296DF5701A6}" dt="2023-06-07T02:17:18.370" v="502" actId="790"/>
          <ac:spMkLst>
            <pc:docMk/>
            <pc:sldMk cId="2523576763" sldId="3354"/>
            <ac:spMk id="15" creationId="{FBB6819E-87F0-4343-B3CE-8C8AC4EE3C4E}"/>
          </ac:spMkLst>
        </pc:spChg>
        <pc:spChg chg="mod">
          <ac:chgData name="Luis Ricardo Martínez" userId="d490fd42-964d-4aed-bd44-4b568fee0a27" providerId="ADAL" clId="{1E673810-8414-4452-A72D-C296DF5701A6}" dt="2023-06-07T02:17:18.370" v="502" actId="790"/>
          <ac:spMkLst>
            <pc:docMk/>
            <pc:sldMk cId="2523576763" sldId="3354"/>
            <ac:spMk id="16" creationId="{AEFB18A1-4DFD-6943-B994-F62F995F5D82}"/>
          </ac:spMkLst>
        </pc:spChg>
        <pc:spChg chg="del mod">
          <ac:chgData name="Luis Ricardo Martínez" userId="d490fd42-964d-4aed-bd44-4b568fee0a27" providerId="ADAL" clId="{1E673810-8414-4452-A72D-C296DF5701A6}" dt="2023-06-07T02:33:47.492" v="951" actId="478"/>
          <ac:spMkLst>
            <pc:docMk/>
            <pc:sldMk cId="2523576763" sldId="3354"/>
            <ac:spMk id="17" creationId="{DBFF895D-104D-474C-B45B-242BC973F307}"/>
          </ac:spMkLst>
        </pc:spChg>
        <pc:spChg chg="mod">
          <ac:chgData name="Luis Ricardo Martínez" userId="d490fd42-964d-4aed-bd44-4b568fee0a27" providerId="ADAL" clId="{1E673810-8414-4452-A72D-C296DF5701A6}" dt="2023-06-07T02:17:18.370" v="502" actId="790"/>
          <ac:spMkLst>
            <pc:docMk/>
            <pc:sldMk cId="2523576763" sldId="3354"/>
            <ac:spMk id="18" creationId="{BA0A510D-E9FD-A240-93A7-C33EF1111325}"/>
          </ac:spMkLst>
        </pc:spChg>
        <pc:spChg chg="mod">
          <ac:chgData name="Luis Ricardo Martínez" userId="d490fd42-964d-4aed-bd44-4b568fee0a27" providerId="ADAL" clId="{1E673810-8414-4452-A72D-C296DF5701A6}" dt="2023-06-07T02:17:18.370" v="502" actId="790"/>
          <ac:spMkLst>
            <pc:docMk/>
            <pc:sldMk cId="2523576763" sldId="3354"/>
            <ac:spMk id="19" creationId="{EDF3F1F3-6B0A-EF42-AAE0-EDDC8A1C1335}"/>
          </ac:spMkLst>
        </pc:spChg>
        <pc:spChg chg="mod">
          <ac:chgData name="Luis Ricardo Martínez" userId="d490fd42-964d-4aed-bd44-4b568fee0a27" providerId="ADAL" clId="{1E673810-8414-4452-A72D-C296DF5701A6}" dt="2023-06-07T02:17:18.370" v="502" actId="790"/>
          <ac:spMkLst>
            <pc:docMk/>
            <pc:sldMk cId="2523576763" sldId="3354"/>
            <ac:spMk id="20" creationId="{B55F9A9E-FA43-E044-B3FA-6EAB03B78832}"/>
          </ac:spMkLst>
        </pc:spChg>
        <pc:spChg chg="mod">
          <ac:chgData name="Luis Ricardo Martínez" userId="d490fd42-964d-4aed-bd44-4b568fee0a27" providerId="ADAL" clId="{1E673810-8414-4452-A72D-C296DF5701A6}" dt="2023-06-07T02:17:18.370" v="502" actId="790"/>
          <ac:spMkLst>
            <pc:docMk/>
            <pc:sldMk cId="2523576763" sldId="3354"/>
            <ac:spMk id="22" creationId="{D86F99E1-4521-0443-B8F4-EE24946105C4}"/>
          </ac:spMkLst>
        </pc:spChg>
        <pc:spChg chg="mod">
          <ac:chgData name="Luis Ricardo Martínez" userId="d490fd42-964d-4aed-bd44-4b568fee0a27" providerId="ADAL" clId="{1E673810-8414-4452-A72D-C296DF5701A6}" dt="2023-06-07T02:17:18.370" v="502" actId="790"/>
          <ac:spMkLst>
            <pc:docMk/>
            <pc:sldMk cId="2523576763" sldId="3354"/>
            <ac:spMk id="23" creationId="{C9E50694-B2F0-284A-B6F6-E08B6AC0279F}"/>
          </ac:spMkLst>
        </pc:spChg>
        <pc:spChg chg="mod">
          <ac:chgData name="Luis Ricardo Martínez" userId="d490fd42-964d-4aed-bd44-4b568fee0a27" providerId="ADAL" clId="{1E673810-8414-4452-A72D-C296DF5701A6}" dt="2023-06-07T02:17:18.370" v="502" actId="790"/>
          <ac:spMkLst>
            <pc:docMk/>
            <pc:sldMk cId="2523576763" sldId="3354"/>
            <ac:spMk id="24" creationId="{8F0784E3-A043-6B4F-B2D3-FBED98800D5B}"/>
          </ac:spMkLst>
        </pc:spChg>
        <pc:spChg chg="del mod">
          <ac:chgData name="Luis Ricardo Martínez" userId="d490fd42-964d-4aed-bd44-4b568fee0a27" providerId="ADAL" clId="{1E673810-8414-4452-A72D-C296DF5701A6}" dt="2023-06-07T02:33:56.918" v="952" actId="478"/>
          <ac:spMkLst>
            <pc:docMk/>
            <pc:sldMk cId="2523576763" sldId="3354"/>
            <ac:spMk id="26" creationId="{50630EF5-4CFF-FF48-900E-BAE260805458}"/>
          </ac:spMkLst>
        </pc:spChg>
        <pc:spChg chg="del mod">
          <ac:chgData name="Luis Ricardo Martínez" userId="d490fd42-964d-4aed-bd44-4b568fee0a27" providerId="ADAL" clId="{1E673810-8414-4452-A72D-C296DF5701A6}" dt="2023-06-07T02:34:02.220" v="953" actId="478"/>
          <ac:spMkLst>
            <pc:docMk/>
            <pc:sldMk cId="2523576763" sldId="3354"/>
            <ac:spMk id="27" creationId="{7D675726-5A8B-0C43-B20E-6F3264C053FA}"/>
          </ac:spMkLst>
        </pc:spChg>
      </pc:sldChg>
      <pc:sldChg chg="modSp add mod">
        <pc:chgData name="Luis Ricardo Martínez" userId="d490fd42-964d-4aed-bd44-4b568fee0a27" providerId="ADAL" clId="{1E673810-8414-4452-A72D-C296DF5701A6}" dt="2023-06-07T07:35:47.136" v="3142"/>
        <pc:sldMkLst>
          <pc:docMk/>
          <pc:sldMk cId="1814514989" sldId="3355"/>
        </pc:sldMkLst>
        <pc:spChg chg="mod">
          <ac:chgData name="Luis Ricardo Martínez" userId="d490fd42-964d-4aed-bd44-4b568fee0a27" providerId="ADAL" clId="{1E673810-8414-4452-A72D-C296DF5701A6}" dt="2023-06-07T07:35:47.136" v="3142"/>
          <ac:spMkLst>
            <pc:docMk/>
            <pc:sldMk cId="1814514989" sldId="3355"/>
            <ac:spMk id="10" creationId="{00FB83DF-4BDC-624E-8513-7B6798832CD5}"/>
          </ac:spMkLst>
        </pc:spChg>
      </pc:sldChg>
      <pc:sldChg chg="addSp delSp modSp add mod ord">
        <pc:chgData name="Luis Ricardo Martínez" userId="d490fd42-964d-4aed-bd44-4b568fee0a27" providerId="ADAL" clId="{1E673810-8414-4452-A72D-C296DF5701A6}" dt="2023-06-07T08:11:49.003" v="3253"/>
        <pc:sldMkLst>
          <pc:docMk/>
          <pc:sldMk cId="202507246" sldId="3356"/>
        </pc:sldMkLst>
        <pc:spChg chg="del">
          <ac:chgData name="Luis Ricardo Martínez" userId="d490fd42-964d-4aed-bd44-4b568fee0a27" providerId="ADAL" clId="{1E673810-8414-4452-A72D-C296DF5701A6}" dt="2023-06-07T04:16:14.024" v="1083" actId="931"/>
          <ac:spMkLst>
            <pc:docMk/>
            <pc:sldMk cId="202507246" sldId="3356"/>
            <ac:spMk id="3" creationId="{E60B551A-CAA0-1945-948B-4EAD122605FD}"/>
          </ac:spMkLst>
        </pc:spChg>
        <pc:spChg chg="mod">
          <ac:chgData name="Luis Ricardo Martínez" userId="d490fd42-964d-4aed-bd44-4b568fee0a27" providerId="ADAL" clId="{1E673810-8414-4452-A72D-C296DF5701A6}" dt="2023-06-07T06:30:08.524" v="1536" actId="207"/>
          <ac:spMkLst>
            <pc:docMk/>
            <pc:sldMk cId="202507246" sldId="3356"/>
            <ac:spMk id="7" creationId="{19E6D742-8258-9D42-BAAA-2207103515CF}"/>
          </ac:spMkLst>
        </pc:spChg>
        <pc:spChg chg="mod">
          <ac:chgData name="Luis Ricardo Martínez" userId="d490fd42-964d-4aed-bd44-4b568fee0a27" providerId="ADAL" clId="{1E673810-8414-4452-A72D-C296DF5701A6}" dt="2023-06-07T04:14:11.547" v="1082" actId="20577"/>
          <ac:spMkLst>
            <pc:docMk/>
            <pc:sldMk cId="202507246" sldId="3356"/>
            <ac:spMk id="14" creationId="{5FE4C003-2AEC-6248-9F2C-F6F024D08C71}"/>
          </ac:spMkLst>
        </pc:spChg>
        <pc:spChg chg="mod">
          <ac:chgData name="Luis Ricardo Martínez" userId="d490fd42-964d-4aed-bd44-4b568fee0a27" providerId="ADAL" clId="{1E673810-8414-4452-A72D-C296DF5701A6}" dt="2023-06-07T04:18:02.413" v="1184" actId="790"/>
          <ac:spMkLst>
            <pc:docMk/>
            <pc:sldMk cId="202507246" sldId="3356"/>
            <ac:spMk id="15" creationId="{DF1303B9-AD76-7B41-9BF4-41406E2DF62A}"/>
          </ac:spMkLst>
        </pc:spChg>
        <pc:picChg chg="add mod">
          <ac:chgData name="Luis Ricardo Martínez" userId="d490fd42-964d-4aed-bd44-4b568fee0a27" providerId="ADAL" clId="{1E673810-8414-4452-A72D-C296DF5701A6}" dt="2023-06-07T04:16:17.438" v="1084" actId="27614"/>
          <ac:picMkLst>
            <pc:docMk/>
            <pc:sldMk cId="202507246" sldId="3356"/>
            <ac:picMk id="4" creationId="{98CE82BC-331F-82BF-6B7B-1F6B1CB9B11B}"/>
          </ac:picMkLst>
        </pc:picChg>
      </pc:sldChg>
      <pc:sldChg chg="addSp delSp modSp add del mod">
        <pc:chgData name="Luis Ricardo Martínez" userId="d490fd42-964d-4aed-bd44-4b568fee0a27" providerId="ADAL" clId="{1E673810-8414-4452-A72D-C296DF5701A6}" dt="2023-06-07T04:41:26.045" v="1213" actId="47"/>
        <pc:sldMkLst>
          <pc:docMk/>
          <pc:sldMk cId="2747444214" sldId="3357"/>
        </pc:sldMkLst>
        <pc:spChg chg="del">
          <ac:chgData name="Luis Ricardo Martínez" userId="d490fd42-964d-4aed-bd44-4b568fee0a27" providerId="ADAL" clId="{1E673810-8414-4452-A72D-C296DF5701A6}" dt="2023-06-07T04:36:41.030" v="1186" actId="931"/>
          <ac:spMkLst>
            <pc:docMk/>
            <pc:sldMk cId="2747444214" sldId="3357"/>
            <ac:spMk id="3" creationId="{1F7AB819-8C16-7748-85AF-29DCDCBFADC9}"/>
          </ac:spMkLst>
        </pc:spChg>
        <pc:picChg chg="add mod">
          <ac:chgData name="Luis Ricardo Martínez" userId="d490fd42-964d-4aed-bd44-4b568fee0a27" providerId="ADAL" clId="{1E673810-8414-4452-A72D-C296DF5701A6}" dt="2023-06-07T04:36:49.934" v="1189" actId="18653"/>
          <ac:picMkLst>
            <pc:docMk/>
            <pc:sldMk cId="2747444214" sldId="3357"/>
            <ac:picMk id="4" creationId="{DBF856A6-0539-2868-5834-C793D7D38AEC}"/>
          </ac:picMkLst>
        </pc:picChg>
      </pc:sldChg>
      <pc:sldChg chg="addSp delSp modSp add mod">
        <pc:chgData name="Luis Ricardo Martínez" userId="d490fd42-964d-4aed-bd44-4b568fee0a27" providerId="ADAL" clId="{1E673810-8414-4452-A72D-C296DF5701A6}" dt="2023-06-07T06:20:32.969" v="1527" actId="1076"/>
        <pc:sldMkLst>
          <pc:docMk/>
          <pc:sldMk cId="3804986027" sldId="3358"/>
        </pc:sldMkLst>
        <pc:spChg chg="del">
          <ac:chgData name="Luis Ricardo Martínez" userId="d490fd42-964d-4aed-bd44-4b568fee0a27" providerId="ADAL" clId="{1E673810-8414-4452-A72D-C296DF5701A6}" dt="2023-06-07T04:37:58.143" v="1191" actId="931"/>
          <ac:spMkLst>
            <pc:docMk/>
            <pc:sldMk cId="3804986027" sldId="3358"/>
            <ac:spMk id="3" creationId="{584EAA80-E4CA-1D40-97C8-13D6AFDA96CD}"/>
          </ac:spMkLst>
        </pc:spChg>
        <pc:spChg chg="add mod">
          <ac:chgData name="Luis Ricardo Martínez" userId="d490fd42-964d-4aed-bd44-4b568fee0a27" providerId="ADAL" clId="{1E673810-8414-4452-A72D-C296DF5701A6}" dt="2023-06-07T06:20:32.969" v="1527" actId="1076"/>
          <ac:spMkLst>
            <pc:docMk/>
            <pc:sldMk cId="3804986027" sldId="3358"/>
            <ac:spMk id="5" creationId="{72576155-0962-9B03-2B52-15AE6790CDF3}"/>
          </ac:spMkLst>
        </pc:spChg>
        <pc:spChg chg="add del">
          <ac:chgData name="Luis Ricardo Martínez" userId="d490fd42-964d-4aed-bd44-4b568fee0a27" providerId="ADAL" clId="{1E673810-8414-4452-A72D-C296DF5701A6}" dt="2023-06-07T06:17:09.481" v="1501" actId="22"/>
          <ac:spMkLst>
            <pc:docMk/>
            <pc:sldMk cId="3804986027" sldId="3358"/>
            <ac:spMk id="7" creationId="{381974E0-2116-E8E7-A1E9-708CE23B26CB}"/>
          </ac:spMkLst>
        </pc:spChg>
        <pc:spChg chg="add mod">
          <ac:chgData name="Luis Ricardo Martínez" userId="d490fd42-964d-4aed-bd44-4b568fee0a27" providerId="ADAL" clId="{1E673810-8414-4452-A72D-C296DF5701A6}" dt="2023-06-07T06:20:20.661" v="1526" actId="120"/>
          <ac:spMkLst>
            <pc:docMk/>
            <pc:sldMk cId="3804986027" sldId="3358"/>
            <ac:spMk id="8" creationId="{C35A2371-5FAC-BA9D-FBC1-054F6E5D9CA7}"/>
          </ac:spMkLst>
        </pc:spChg>
        <pc:spChg chg="mod">
          <ac:chgData name="Luis Ricardo Martínez" userId="d490fd42-964d-4aed-bd44-4b568fee0a27" providerId="ADAL" clId="{1E673810-8414-4452-A72D-C296DF5701A6}" dt="2023-06-07T05:58:19.526" v="1285" actId="20577"/>
          <ac:spMkLst>
            <pc:docMk/>
            <pc:sldMk cId="3804986027" sldId="3358"/>
            <ac:spMk id="17" creationId="{2EDB81EF-4E7F-924F-80E8-D90281A1A736}"/>
          </ac:spMkLst>
        </pc:spChg>
        <pc:spChg chg="mod">
          <ac:chgData name="Luis Ricardo Martínez" userId="d490fd42-964d-4aed-bd44-4b568fee0a27" providerId="ADAL" clId="{1E673810-8414-4452-A72D-C296DF5701A6}" dt="2023-06-07T06:02:48.824" v="1356" actId="1076"/>
          <ac:spMkLst>
            <pc:docMk/>
            <pc:sldMk cId="3804986027" sldId="3358"/>
            <ac:spMk id="18" creationId="{A88B9D11-CCA5-A841-93B2-5B6CE8C60410}"/>
          </ac:spMkLst>
        </pc:spChg>
        <pc:spChg chg="add del mod">
          <ac:chgData name="Luis Ricardo Martínez" userId="d490fd42-964d-4aed-bd44-4b568fee0a27" providerId="ADAL" clId="{1E673810-8414-4452-A72D-C296DF5701A6}" dt="2023-06-07T06:07:42.763" v="1469" actId="20577"/>
          <ac:spMkLst>
            <pc:docMk/>
            <pc:sldMk cId="3804986027" sldId="3358"/>
            <ac:spMk id="20" creationId="{4EF329F6-5F31-CC4B-80C2-A44B04C8D130}"/>
          </ac:spMkLst>
        </pc:spChg>
        <pc:spChg chg="del">
          <ac:chgData name="Luis Ricardo Martínez" userId="d490fd42-964d-4aed-bd44-4b568fee0a27" providerId="ADAL" clId="{1E673810-8414-4452-A72D-C296DF5701A6}" dt="2023-06-07T06:02:26.795" v="1352" actId="478"/>
          <ac:spMkLst>
            <pc:docMk/>
            <pc:sldMk cId="3804986027" sldId="3358"/>
            <ac:spMk id="21" creationId="{99F7B2EC-11E4-A145-BB02-8A8BDBBBCAEF}"/>
          </ac:spMkLst>
        </pc:spChg>
        <pc:spChg chg="mod">
          <ac:chgData name="Luis Ricardo Martínez" userId="d490fd42-964d-4aed-bd44-4b568fee0a27" providerId="ADAL" clId="{1E673810-8414-4452-A72D-C296DF5701A6}" dt="2023-06-07T06:07:00.263" v="1458" actId="1035"/>
          <ac:spMkLst>
            <pc:docMk/>
            <pc:sldMk cId="3804986027" sldId="3358"/>
            <ac:spMk id="22" creationId="{625DF633-F84B-5D40-9187-47C9A18911B0}"/>
          </ac:spMkLst>
        </pc:spChg>
        <pc:spChg chg="mod">
          <ac:chgData name="Luis Ricardo Martínez" userId="d490fd42-964d-4aed-bd44-4b568fee0a27" providerId="ADAL" clId="{1E673810-8414-4452-A72D-C296DF5701A6}" dt="2023-06-07T06:07:00.263" v="1458" actId="1035"/>
          <ac:spMkLst>
            <pc:docMk/>
            <pc:sldMk cId="3804986027" sldId="3358"/>
            <ac:spMk id="23" creationId="{CFE511C6-B8FA-DB44-A1B6-2256EC932522}"/>
          </ac:spMkLst>
        </pc:spChg>
        <pc:spChg chg="del">
          <ac:chgData name="Luis Ricardo Martínez" userId="d490fd42-964d-4aed-bd44-4b568fee0a27" providerId="ADAL" clId="{1E673810-8414-4452-A72D-C296DF5701A6}" dt="2023-06-07T06:02:36.734" v="1355" actId="478"/>
          <ac:spMkLst>
            <pc:docMk/>
            <pc:sldMk cId="3804986027" sldId="3358"/>
            <ac:spMk id="25" creationId="{65FF896A-457C-D442-B8CE-084E198B1463}"/>
          </ac:spMkLst>
        </pc:spChg>
        <pc:picChg chg="add mod">
          <ac:chgData name="Luis Ricardo Martínez" userId="d490fd42-964d-4aed-bd44-4b568fee0a27" providerId="ADAL" clId="{1E673810-8414-4452-A72D-C296DF5701A6}" dt="2023-06-07T06:13:28.134" v="1486" actId="1076"/>
          <ac:picMkLst>
            <pc:docMk/>
            <pc:sldMk cId="3804986027" sldId="3358"/>
            <ac:picMk id="4" creationId="{A171B9E7-E7D4-0773-A03F-C9D60027EA7E}"/>
          </ac:picMkLst>
        </pc:picChg>
        <pc:picChg chg="add mod">
          <ac:chgData name="Luis Ricardo Martínez" userId="d490fd42-964d-4aed-bd44-4b568fee0a27" providerId="ADAL" clId="{1E673810-8414-4452-A72D-C296DF5701A6}" dt="2023-06-07T06:13:32.495" v="1487" actId="1076"/>
          <ac:picMkLst>
            <pc:docMk/>
            <pc:sldMk cId="3804986027" sldId="3358"/>
            <ac:picMk id="1026" creationId="{E4624F70-0457-57C8-14E8-42427105B85F}"/>
          </ac:picMkLst>
        </pc:picChg>
      </pc:sldChg>
      <pc:sldChg chg="modSp add mod">
        <pc:chgData name="Luis Ricardo Martínez" userId="d490fd42-964d-4aed-bd44-4b568fee0a27" providerId="ADAL" clId="{1E673810-8414-4452-A72D-C296DF5701A6}" dt="2023-06-07T04:38:55.505" v="1198"/>
        <pc:sldMkLst>
          <pc:docMk/>
          <pc:sldMk cId="790343612" sldId="3359"/>
        </pc:sldMkLst>
        <pc:spChg chg="mod">
          <ac:chgData name="Luis Ricardo Martínez" userId="d490fd42-964d-4aed-bd44-4b568fee0a27" providerId="ADAL" clId="{1E673810-8414-4452-A72D-C296DF5701A6}" dt="2023-06-07T04:38:55.505" v="1198"/>
          <ac:spMkLst>
            <pc:docMk/>
            <pc:sldMk cId="790343612" sldId="3359"/>
            <ac:spMk id="10" creationId="{00FB83DF-4BDC-624E-8513-7B6798832CD5}"/>
          </ac:spMkLst>
        </pc:spChg>
      </pc:sldChg>
      <pc:sldChg chg="addSp delSp modSp add del mod">
        <pc:chgData name="Luis Ricardo Martínez" userId="d490fd42-964d-4aed-bd44-4b568fee0a27" providerId="ADAL" clId="{1E673810-8414-4452-A72D-C296DF5701A6}" dt="2023-06-07T20:19:32.937" v="5634" actId="47"/>
        <pc:sldMkLst>
          <pc:docMk/>
          <pc:sldMk cId="190205143" sldId="3360"/>
        </pc:sldMkLst>
        <pc:spChg chg="add del">
          <ac:chgData name="Luis Ricardo Martínez" userId="d490fd42-964d-4aed-bd44-4b568fee0a27" providerId="ADAL" clId="{1E673810-8414-4452-A72D-C296DF5701A6}" dt="2023-06-07T04:39:48.303" v="1206" actId="22"/>
          <ac:spMkLst>
            <pc:docMk/>
            <pc:sldMk cId="190205143" sldId="3360"/>
            <ac:spMk id="4" creationId="{B6A54F9D-926C-199F-0A6E-338D45E38B42}"/>
          </ac:spMkLst>
        </pc:spChg>
        <pc:spChg chg="mod">
          <ac:chgData name="Luis Ricardo Martínez" userId="d490fd42-964d-4aed-bd44-4b568fee0a27" providerId="ADAL" clId="{1E673810-8414-4452-A72D-C296DF5701A6}" dt="2023-06-07T07:35:29.477" v="3141"/>
          <ac:spMkLst>
            <pc:docMk/>
            <pc:sldMk cId="190205143" sldId="3360"/>
            <ac:spMk id="10" creationId="{00FB83DF-4BDC-624E-8513-7B6798832CD5}"/>
          </ac:spMkLst>
        </pc:spChg>
      </pc:sldChg>
      <pc:sldChg chg="modSp add del mod">
        <pc:chgData name="Luis Ricardo Martínez" userId="d490fd42-964d-4aed-bd44-4b568fee0a27" providerId="ADAL" clId="{1E673810-8414-4452-A72D-C296DF5701A6}" dt="2023-06-07T20:19:32.937" v="5634" actId="47"/>
        <pc:sldMkLst>
          <pc:docMk/>
          <pc:sldMk cId="1541079095" sldId="3361"/>
        </pc:sldMkLst>
        <pc:spChg chg="mod">
          <ac:chgData name="Luis Ricardo Martínez" userId="d490fd42-964d-4aed-bd44-4b568fee0a27" providerId="ADAL" clId="{1E673810-8414-4452-A72D-C296DF5701A6}" dt="2023-06-07T04:40:39.390" v="1209"/>
          <ac:spMkLst>
            <pc:docMk/>
            <pc:sldMk cId="1541079095" sldId="3361"/>
            <ac:spMk id="10" creationId="{00FB83DF-4BDC-624E-8513-7B6798832CD5}"/>
          </ac:spMkLst>
        </pc:spChg>
      </pc:sldChg>
      <pc:sldChg chg="modSp add del mod">
        <pc:chgData name="Luis Ricardo Martínez" userId="d490fd42-964d-4aed-bd44-4b568fee0a27" providerId="ADAL" clId="{1E673810-8414-4452-A72D-C296DF5701A6}" dt="2023-06-07T20:19:32.937" v="5634" actId="47"/>
        <pc:sldMkLst>
          <pc:docMk/>
          <pc:sldMk cId="84590733" sldId="3362"/>
        </pc:sldMkLst>
        <pc:spChg chg="mod">
          <ac:chgData name="Luis Ricardo Martínez" userId="d490fd42-964d-4aed-bd44-4b568fee0a27" providerId="ADAL" clId="{1E673810-8414-4452-A72D-C296DF5701A6}" dt="2023-06-07T04:41:10.272" v="1212"/>
          <ac:spMkLst>
            <pc:docMk/>
            <pc:sldMk cId="84590733" sldId="3362"/>
            <ac:spMk id="10" creationId="{00FB83DF-4BDC-624E-8513-7B6798832CD5}"/>
          </ac:spMkLst>
        </pc:spChg>
      </pc:sldChg>
      <pc:sldChg chg="addSp delSp modSp add mod setBg">
        <pc:chgData name="Luis Ricardo Martínez" userId="d490fd42-964d-4aed-bd44-4b568fee0a27" providerId="ADAL" clId="{1E673810-8414-4452-A72D-C296DF5701A6}" dt="2023-06-07T20:29:12.999" v="5846" actId="207"/>
        <pc:sldMkLst>
          <pc:docMk/>
          <pc:sldMk cId="2126356140" sldId="3363"/>
        </pc:sldMkLst>
        <pc:spChg chg="mod">
          <ac:chgData name="Luis Ricardo Martínez" userId="d490fd42-964d-4aed-bd44-4b568fee0a27" providerId="ADAL" clId="{1E673810-8414-4452-A72D-C296DF5701A6}" dt="2023-06-07T07:01:35.597" v="2354" actId="1076"/>
          <ac:spMkLst>
            <pc:docMk/>
            <pc:sldMk cId="2126356140" sldId="3363"/>
            <ac:spMk id="3" creationId="{4349AB09-3004-5D12-CC00-04261DDB6CE4}"/>
          </ac:spMkLst>
        </pc:spChg>
        <pc:spChg chg="del mod">
          <ac:chgData name="Luis Ricardo Martínez" userId="d490fd42-964d-4aed-bd44-4b568fee0a27" providerId="ADAL" clId="{1E673810-8414-4452-A72D-C296DF5701A6}" dt="2023-06-07T07:07:45.673" v="2393" actId="478"/>
          <ac:spMkLst>
            <pc:docMk/>
            <pc:sldMk cId="2126356140" sldId="3363"/>
            <ac:spMk id="4" creationId="{89297C68-A5F8-E149-8E1F-D8C2959ED127}"/>
          </ac:spMkLst>
        </pc:spChg>
        <pc:spChg chg="del mod">
          <ac:chgData name="Luis Ricardo Martínez" userId="d490fd42-964d-4aed-bd44-4b568fee0a27" providerId="ADAL" clId="{1E673810-8414-4452-A72D-C296DF5701A6}" dt="2023-06-07T07:07:47.065" v="2394" actId="478"/>
          <ac:spMkLst>
            <pc:docMk/>
            <pc:sldMk cId="2126356140" sldId="3363"/>
            <ac:spMk id="5" creationId="{33481605-4B85-6043-B9F5-C6891865331E}"/>
          </ac:spMkLst>
        </pc:spChg>
        <pc:spChg chg="del mod">
          <ac:chgData name="Luis Ricardo Martínez" userId="d490fd42-964d-4aed-bd44-4b568fee0a27" providerId="ADAL" clId="{1E673810-8414-4452-A72D-C296DF5701A6}" dt="2023-06-07T07:07:48.224" v="2395" actId="478"/>
          <ac:spMkLst>
            <pc:docMk/>
            <pc:sldMk cId="2126356140" sldId="3363"/>
            <ac:spMk id="6" creationId="{1BF7F6F6-B8E9-724E-98EB-D1A245DF3FDF}"/>
          </ac:spMkLst>
        </pc:spChg>
        <pc:spChg chg="mod">
          <ac:chgData name="Luis Ricardo Martínez" userId="d490fd42-964d-4aed-bd44-4b568fee0a27" providerId="ADAL" clId="{1E673810-8414-4452-A72D-C296DF5701A6}" dt="2023-06-07T07:01:35.597" v="2354" actId="1076"/>
          <ac:spMkLst>
            <pc:docMk/>
            <pc:sldMk cId="2126356140" sldId="3363"/>
            <ac:spMk id="7" creationId="{56CED3BB-7C75-1AFB-BBDD-FA03E7288E7B}"/>
          </ac:spMkLst>
        </pc:spChg>
        <pc:spChg chg="mod">
          <ac:chgData name="Luis Ricardo Martínez" userId="d490fd42-964d-4aed-bd44-4b568fee0a27" providerId="ADAL" clId="{1E673810-8414-4452-A72D-C296DF5701A6}" dt="2023-06-07T07:01:35.597" v="2354" actId="1076"/>
          <ac:spMkLst>
            <pc:docMk/>
            <pc:sldMk cId="2126356140" sldId="3363"/>
            <ac:spMk id="8" creationId="{103EA118-4F8F-7CE0-7C02-FA79D566527F}"/>
          </ac:spMkLst>
        </pc:spChg>
        <pc:spChg chg="mod">
          <ac:chgData name="Luis Ricardo Martínez" userId="d490fd42-964d-4aed-bd44-4b568fee0a27" providerId="ADAL" clId="{1E673810-8414-4452-A72D-C296DF5701A6}" dt="2023-06-07T06:42:32.747" v="1857" actId="790"/>
          <ac:spMkLst>
            <pc:docMk/>
            <pc:sldMk cId="2126356140" sldId="3363"/>
            <ac:spMk id="10" creationId="{8EBD348E-C259-5E45-A62F-5B0F75070332}"/>
          </ac:spMkLst>
        </pc:spChg>
        <pc:spChg chg="mod">
          <ac:chgData name="Luis Ricardo Martínez" userId="d490fd42-964d-4aed-bd44-4b568fee0a27" providerId="ADAL" clId="{1E673810-8414-4452-A72D-C296DF5701A6}" dt="2023-06-07T20:29:12.999" v="5846" actId="207"/>
          <ac:spMkLst>
            <pc:docMk/>
            <pc:sldMk cId="2126356140" sldId="3363"/>
            <ac:spMk id="11" creationId="{C59EE901-735E-5641-B654-7B5E8D35B2ED}"/>
          </ac:spMkLst>
        </pc:spChg>
        <pc:spChg chg="mod">
          <ac:chgData name="Luis Ricardo Martínez" userId="d490fd42-964d-4aed-bd44-4b568fee0a27" providerId="ADAL" clId="{1E673810-8414-4452-A72D-C296DF5701A6}" dt="2023-06-07T07:02:31.953" v="2356" actId="1076"/>
          <ac:spMkLst>
            <pc:docMk/>
            <pc:sldMk cId="2126356140" sldId="3363"/>
            <ac:spMk id="12" creationId="{65407C67-4DE3-1601-5FF2-E26D32016C2B}"/>
          </ac:spMkLst>
        </pc:spChg>
        <pc:spChg chg="mod">
          <ac:chgData name="Luis Ricardo Martínez" userId="d490fd42-964d-4aed-bd44-4b568fee0a27" providerId="ADAL" clId="{1E673810-8414-4452-A72D-C296DF5701A6}" dt="2023-06-07T07:02:31.953" v="2356" actId="1076"/>
          <ac:spMkLst>
            <pc:docMk/>
            <pc:sldMk cId="2126356140" sldId="3363"/>
            <ac:spMk id="13" creationId="{9D514A71-5023-6157-D266-8F63BF84F724}"/>
          </ac:spMkLst>
        </pc:spChg>
        <pc:spChg chg="mod">
          <ac:chgData name="Luis Ricardo Martínez" userId="d490fd42-964d-4aed-bd44-4b568fee0a27" providerId="ADAL" clId="{1E673810-8414-4452-A72D-C296DF5701A6}" dt="2023-06-07T06:42:32.747" v="1857" actId="790"/>
          <ac:spMkLst>
            <pc:docMk/>
            <pc:sldMk cId="2126356140" sldId="3363"/>
            <ac:spMk id="14" creationId="{27D98435-77C5-AC41-9A3B-276195B4142F}"/>
          </ac:spMkLst>
        </pc:spChg>
        <pc:spChg chg="mod">
          <ac:chgData name="Luis Ricardo Martínez" userId="d490fd42-964d-4aed-bd44-4b568fee0a27" providerId="ADAL" clId="{1E673810-8414-4452-A72D-C296DF5701A6}" dt="2023-06-07T07:22:33.452" v="2791" actId="20577"/>
          <ac:spMkLst>
            <pc:docMk/>
            <pc:sldMk cId="2126356140" sldId="3363"/>
            <ac:spMk id="15" creationId="{27A801F9-DF19-284E-9D76-C71911893BE2}"/>
          </ac:spMkLst>
        </pc:spChg>
        <pc:spChg chg="mod">
          <ac:chgData name="Luis Ricardo Martínez" userId="d490fd42-964d-4aed-bd44-4b568fee0a27" providerId="ADAL" clId="{1E673810-8414-4452-A72D-C296DF5701A6}" dt="2023-06-07T06:42:32.747" v="1857" actId="790"/>
          <ac:spMkLst>
            <pc:docMk/>
            <pc:sldMk cId="2126356140" sldId="3363"/>
            <ac:spMk id="16" creationId="{BEC3F559-B615-CD46-8867-01289BB217E4}"/>
          </ac:spMkLst>
        </pc:spChg>
        <pc:spChg chg="mod">
          <ac:chgData name="Luis Ricardo Martínez" userId="d490fd42-964d-4aed-bd44-4b568fee0a27" providerId="ADAL" clId="{1E673810-8414-4452-A72D-C296DF5701A6}" dt="2023-06-07T06:50:09.390" v="2030" actId="20577"/>
          <ac:spMkLst>
            <pc:docMk/>
            <pc:sldMk cId="2126356140" sldId="3363"/>
            <ac:spMk id="17" creationId="{30321BA1-3CCB-0942-A223-E7851C84BFE5}"/>
          </ac:spMkLst>
        </pc:spChg>
        <pc:spChg chg="mod">
          <ac:chgData name="Luis Ricardo Martínez" userId="d490fd42-964d-4aed-bd44-4b568fee0a27" providerId="ADAL" clId="{1E673810-8414-4452-A72D-C296DF5701A6}" dt="2023-06-07T06:58:21.729" v="2347" actId="207"/>
          <ac:spMkLst>
            <pc:docMk/>
            <pc:sldMk cId="2126356140" sldId="3363"/>
            <ac:spMk id="18" creationId="{27313488-C1A6-4140-ACBF-F06A78BDEABA}"/>
          </ac:spMkLst>
        </pc:spChg>
        <pc:spChg chg="mod">
          <ac:chgData name="Luis Ricardo Martínez" userId="d490fd42-964d-4aed-bd44-4b568fee0a27" providerId="ADAL" clId="{1E673810-8414-4452-A72D-C296DF5701A6}" dt="2023-06-07T06:42:32.747" v="1857" actId="790"/>
          <ac:spMkLst>
            <pc:docMk/>
            <pc:sldMk cId="2126356140" sldId="3363"/>
            <ac:spMk id="19" creationId="{27EAFE09-0030-F343-B0EA-91CF5B0E276B}"/>
          </ac:spMkLst>
        </pc:spChg>
        <pc:spChg chg="mod">
          <ac:chgData name="Luis Ricardo Martínez" userId="d490fd42-964d-4aed-bd44-4b568fee0a27" providerId="ADAL" clId="{1E673810-8414-4452-A72D-C296DF5701A6}" dt="2023-06-07T07:03:25.176" v="2358" actId="1076"/>
          <ac:spMkLst>
            <pc:docMk/>
            <pc:sldMk cId="2126356140" sldId="3363"/>
            <ac:spMk id="21" creationId="{9930AAF1-8CF1-2626-A459-F458B5D7350E}"/>
          </ac:spMkLst>
        </pc:spChg>
        <pc:spChg chg="mod">
          <ac:chgData name="Luis Ricardo Martínez" userId="d490fd42-964d-4aed-bd44-4b568fee0a27" providerId="ADAL" clId="{1E673810-8414-4452-A72D-C296DF5701A6}" dt="2023-06-07T07:03:25.176" v="2358" actId="1076"/>
          <ac:spMkLst>
            <pc:docMk/>
            <pc:sldMk cId="2126356140" sldId="3363"/>
            <ac:spMk id="22" creationId="{ED9C98AF-5C72-FFE1-376B-036B9F3BEAE2}"/>
          </ac:spMkLst>
        </pc:spChg>
        <pc:spChg chg="mod">
          <ac:chgData name="Luis Ricardo Martínez" userId="d490fd42-964d-4aed-bd44-4b568fee0a27" providerId="ADAL" clId="{1E673810-8414-4452-A72D-C296DF5701A6}" dt="2023-06-07T07:03:25.176" v="2358" actId="1076"/>
          <ac:spMkLst>
            <pc:docMk/>
            <pc:sldMk cId="2126356140" sldId="3363"/>
            <ac:spMk id="23" creationId="{E5149063-9CCA-F1F4-C38E-AF1556B74806}"/>
          </ac:spMkLst>
        </pc:spChg>
        <pc:spChg chg="mod">
          <ac:chgData name="Luis Ricardo Martínez" userId="d490fd42-964d-4aed-bd44-4b568fee0a27" providerId="ADAL" clId="{1E673810-8414-4452-A72D-C296DF5701A6}" dt="2023-06-07T07:03:25.176" v="2358" actId="1076"/>
          <ac:spMkLst>
            <pc:docMk/>
            <pc:sldMk cId="2126356140" sldId="3363"/>
            <ac:spMk id="24" creationId="{0A1D12F4-CB2E-7033-DB47-2CDF9AC91B41}"/>
          </ac:spMkLst>
        </pc:spChg>
        <pc:spChg chg="add del mod">
          <ac:chgData name="Luis Ricardo Martínez" userId="d490fd42-964d-4aed-bd44-4b568fee0a27" providerId="ADAL" clId="{1E673810-8414-4452-A72D-C296DF5701A6}" dt="2023-06-07T07:07:43.085" v="2392" actId="478"/>
          <ac:spMkLst>
            <pc:docMk/>
            <pc:sldMk cId="2126356140" sldId="3363"/>
            <ac:spMk id="25" creationId="{9234D5DB-8C4D-74F0-B905-74B0E39B47AA}"/>
          </ac:spMkLst>
        </pc:spChg>
        <pc:spChg chg="add mod">
          <ac:chgData name="Luis Ricardo Martínez" userId="d490fd42-964d-4aed-bd44-4b568fee0a27" providerId="ADAL" clId="{1E673810-8414-4452-A72D-C296DF5701A6}" dt="2023-06-07T07:07:59.278" v="2403" actId="1036"/>
          <ac:spMkLst>
            <pc:docMk/>
            <pc:sldMk cId="2126356140" sldId="3363"/>
            <ac:spMk id="26" creationId="{8E140004-5CC5-FF75-916D-E7A9A86D5702}"/>
          </ac:spMkLst>
        </pc:spChg>
        <pc:spChg chg="add del mod">
          <ac:chgData name="Luis Ricardo Martínez" userId="d490fd42-964d-4aed-bd44-4b568fee0a27" providerId="ADAL" clId="{1E673810-8414-4452-A72D-C296DF5701A6}" dt="2023-06-07T07:05:20.672" v="2364" actId="478"/>
          <ac:spMkLst>
            <pc:docMk/>
            <pc:sldMk cId="2126356140" sldId="3363"/>
            <ac:spMk id="27" creationId="{7A6D51AC-D753-32FA-ACA7-3A4D5784741C}"/>
          </ac:spMkLst>
        </pc:spChg>
        <pc:spChg chg="add mod">
          <ac:chgData name="Luis Ricardo Martínez" userId="d490fd42-964d-4aed-bd44-4b568fee0a27" providerId="ADAL" clId="{1E673810-8414-4452-A72D-C296DF5701A6}" dt="2023-06-07T07:07:35.260" v="2390" actId="1076"/>
          <ac:spMkLst>
            <pc:docMk/>
            <pc:sldMk cId="2126356140" sldId="3363"/>
            <ac:spMk id="28" creationId="{35FB2034-2FF3-FACC-2E94-A55F9CA63993}"/>
          </ac:spMkLst>
        </pc:spChg>
        <pc:grpChg chg="add del mod">
          <ac:chgData name="Luis Ricardo Martínez" userId="d490fd42-964d-4aed-bd44-4b568fee0a27" providerId="ADAL" clId="{1E673810-8414-4452-A72D-C296DF5701A6}" dt="2023-06-07T07:05:33.624" v="2368" actId="478"/>
          <ac:grpSpMkLst>
            <pc:docMk/>
            <pc:sldMk cId="2126356140" sldId="3363"/>
            <ac:grpSpMk id="2" creationId="{CBBBBA63-808A-7AE6-7B2D-377AF1423EA6}"/>
          </ac:grpSpMkLst>
        </pc:grpChg>
        <pc:grpChg chg="add del mod">
          <ac:chgData name="Luis Ricardo Martínez" userId="d490fd42-964d-4aed-bd44-4b568fee0a27" providerId="ADAL" clId="{1E673810-8414-4452-A72D-C296DF5701A6}" dt="2023-06-07T07:05:29.677" v="2366" actId="478"/>
          <ac:grpSpMkLst>
            <pc:docMk/>
            <pc:sldMk cId="2126356140" sldId="3363"/>
            <ac:grpSpMk id="9" creationId="{D70F5F5D-4848-9FB8-0572-E6CEB923A932}"/>
          </ac:grpSpMkLst>
        </pc:grpChg>
        <pc:grpChg chg="add del mod">
          <ac:chgData name="Luis Ricardo Martínez" userId="d490fd42-964d-4aed-bd44-4b568fee0a27" providerId="ADAL" clId="{1E673810-8414-4452-A72D-C296DF5701A6}" dt="2023-06-07T07:05:31.710" v="2367" actId="478"/>
          <ac:grpSpMkLst>
            <pc:docMk/>
            <pc:sldMk cId="2126356140" sldId="3363"/>
            <ac:grpSpMk id="20" creationId="{BF94C414-0E6A-B4B3-5A60-17A13453A584}"/>
          </ac:grpSpMkLst>
        </pc:grpChg>
        <pc:picChg chg="add mod ord">
          <ac:chgData name="Luis Ricardo Martínez" userId="d490fd42-964d-4aed-bd44-4b568fee0a27" providerId="ADAL" clId="{1E673810-8414-4452-A72D-C296DF5701A6}" dt="2023-06-07T07:10:26.185" v="2418" actId="167"/>
          <ac:picMkLst>
            <pc:docMk/>
            <pc:sldMk cId="2126356140" sldId="3363"/>
            <ac:picMk id="29" creationId="{A555E123-14F9-5E4E-E83F-EF5CB180F9DD}"/>
          </ac:picMkLst>
        </pc:picChg>
      </pc:sldChg>
      <pc:sldChg chg="add del">
        <pc:chgData name="Luis Ricardo Martínez" userId="d490fd42-964d-4aed-bd44-4b568fee0a27" providerId="ADAL" clId="{1E673810-8414-4452-A72D-C296DF5701A6}" dt="2023-06-07T07:10:43.032" v="2419" actId="47"/>
        <pc:sldMkLst>
          <pc:docMk/>
          <pc:sldMk cId="767326098" sldId="3364"/>
        </pc:sldMkLst>
      </pc:sldChg>
      <pc:sldChg chg="addSp delSp modSp add mod">
        <pc:chgData name="Luis Ricardo Martínez" userId="d490fd42-964d-4aed-bd44-4b568fee0a27" providerId="ADAL" clId="{1E673810-8414-4452-A72D-C296DF5701A6}" dt="2023-06-07T08:09:33.159" v="3251" actId="20577"/>
        <pc:sldMkLst>
          <pc:docMk/>
          <pc:sldMk cId="2353653648" sldId="3364"/>
        </pc:sldMkLst>
        <pc:spChg chg="add mod">
          <ac:chgData name="Luis Ricardo Martínez" userId="d490fd42-964d-4aed-bd44-4b568fee0a27" providerId="ADAL" clId="{1E673810-8414-4452-A72D-C296DF5701A6}" dt="2023-06-07T07:29:00.539" v="3064" actId="1035"/>
          <ac:spMkLst>
            <pc:docMk/>
            <pc:sldMk cId="2353653648" sldId="3364"/>
            <ac:spMk id="3" creationId="{A499A33B-DAA0-DF2F-DD34-6B09624E6526}"/>
          </ac:spMkLst>
        </pc:spChg>
        <pc:spChg chg="add mod">
          <ac:chgData name="Luis Ricardo Martínez" userId="d490fd42-964d-4aed-bd44-4b568fee0a27" providerId="ADAL" clId="{1E673810-8414-4452-A72D-C296DF5701A6}" dt="2023-06-07T07:29:00.539" v="3064" actId="1035"/>
          <ac:spMkLst>
            <pc:docMk/>
            <pc:sldMk cId="2353653648" sldId="3364"/>
            <ac:spMk id="4" creationId="{E2244814-54CC-56A4-EB24-0A727171C634}"/>
          </ac:spMkLst>
        </pc:spChg>
        <pc:spChg chg="add mod">
          <ac:chgData name="Luis Ricardo Martínez" userId="d490fd42-964d-4aed-bd44-4b568fee0a27" providerId="ADAL" clId="{1E673810-8414-4452-A72D-C296DF5701A6}" dt="2023-06-07T07:13:35.143" v="2459" actId="571"/>
          <ac:spMkLst>
            <pc:docMk/>
            <pc:sldMk cId="2353653648" sldId="3364"/>
            <ac:spMk id="5" creationId="{0B9AC6A5-2323-3363-2CE4-F6FAD64C0758}"/>
          </ac:spMkLst>
        </pc:spChg>
        <pc:spChg chg="add mod topLvl">
          <ac:chgData name="Luis Ricardo Martínez" userId="d490fd42-964d-4aed-bd44-4b568fee0a27" providerId="ADAL" clId="{1E673810-8414-4452-A72D-C296DF5701A6}" dt="2023-06-07T07:29:00.539" v="3064" actId="1035"/>
          <ac:spMkLst>
            <pc:docMk/>
            <pc:sldMk cId="2353653648" sldId="3364"/>
            <ac:spMk id="6" creationId="{77BE6D44-71DB-7C00-4710-B2718C44D997}"/>
          </ac:spMkLst>
        </pc:spChg>
        <pc:spChg chg="add mod topLvl">
          <ac:chgData name="Luis Ricardo Martínez" userId="d490fd42-964d-4aed-bd44-4b568fee0a27" providerId="ADAL" clId="{1E673810-8414-4452-A72D-C296DF5701A6}" dt="2023-06-07T07:29:00.539" v="3064" actId="1035"/>
          <ac:spMkLst>
            <pc:docMk/>
            <pc:sldMk cId="2353653648" sldId="3364"/>
            <ac:spMk id="7" creationId="{78D631EC-EFF3-4590-582F-FF91E2B1F549}"/>
          </ac:spMkLst>
        </pc:spChg>
        <pc:spChg chg="add mod topLvl">
          <ac:chgData name="Luis Ricardo Martínez" userId="d490fd42-964d-4aed-bd44-4b568fee0a27" providerId="ADAL" clId="{1E673810-8414-4452-A72D-C296DF5701A6}" dt="2023-06-07T07:32:45.584" v="3112" actId="1076"/>
          <ac:spMkLst>
            <pc:docMk/>
            <pc:sldMk cId="2353653648" sldId="3364"/>
            <ac:spMk id="8" creationId="{600B6920-1CAF-A06F-9435-B0981C2FA70C}"/>
          </ac:spMkLst>
        </pc:spChg>
        <pc:spChg chg="add mod topLvl">
          <ac:chgData name="Luis Ricardo Martínez" userId="d490fd42-964d-4aed-bd44-4b568fee0a27" providerId="ADAL" clId="{1E673810-8414-4452-A72D-C296DF5701A6}" dt="2023-06-07T07:29:00.539" v="3064" actId="1035"/>
          <ac:spMkLst>
            <pc:docMk/>
            <pc:sldMk cId="2353653648" sldId="3364"/>
            <ac:spMk id="9" creationId="{8324CF90-97FC-97B1-078E-3C9F62D687CC}"/>
          </ac:spMkLst>
        </pc:spChg>
        <pc:spChg chg="add mod topLvl">
          <ac:chgData name="Luis Ricardo Martínez" userId="d490fd42-964d-4aed-bd44-4b568fee0a27" providerId="ADAL" clId="{1E673810-8414-4452-A72D-C296DF5701A6}" dt="2023-06-07T07:32:48.344" v="3113" actId="1076"/>
          <ac:spMkLst>
            <pc:docMk/>
            <pc:sldMk cId="2353653648" sldId="3364"/>
            <ac:spMk id="10" creationId="{2C77FA0C-820E-6B7D-DB08-FAF68CC11EC9}"/>
          </ac:spMkLst>
        </pc:spChg>
        <pc:spChg chg="add mod topLvl">
          <ac:chgData name="Luis Ricardo Martínez" userId="d490fd42-964d-4aed-bd44-4b568fee0a27" providerId="ADAL" clId="{1E673810-8414-4452-A72D-C296DF5701A6}" dt="2023-06-07T07:29:00.539" v="3064" actId="1035"/>
          <ac:spMkLst>
            <pc:docMk/>
            <pc:sldMk cId="2353653648" sldId="3364"/>
            <ac:spMk id="11" creationId="{A1874AE6-B67D-9395-8391-A4CD2D298690}"/>
          </ac:spMkLst>
        </pc:spChg>
        <pc:spChg chg="add del mod">
          <ac:chgData name="Luis Ricardo Martínez" userId="d490fd42-964d-4aed-bd44-4b568fee0a27" providerId="ADAL" clId="{1E673810-8414-4452-A72D-C296DF5701A6}" dt="2023-06-07T07:14:50.715" v="2496" actId="790"/>
          <ac:spMkLst>
            <pc:docMk/>
            <pc:sldMk cId="2353653648" sldId="3364"/>
            <ac:spMk id="13" creationId="{126206C5-58C8-3645-866A-63270D41C2C3}"/>
          </ac:spMkLst>
        </pc:spChg>
        <pc:spChg chg="mod">
          <ac:chgData name="Luis Ricardo Martínez" userId="d490fd42-964d-4aed-bd44-4b568fee0a27" providerId="ADAL" clId="{1E673810-8414-4452-A72D-C296DF5701A6}" dt="2023-06-07T07:14:50.715" v="2496" actId="790"/>
          <ac:spMkLst>
            <pc:docMk/>
            <pc:sldMk cId="2353653648" sldId="3364"/>
            <ac:spMk id="14" creationId="{0B594CC1-FCFC-474A-8783-9D02ADBAD8B2}"/>
          </ac:spMkLst>
        </pc:spChg>
        <pc:spChg chg="del mod">
          <ac:chgData name="Luis Ricardo Martínez" userId="d490fd42-964d-4aed-bd44-4b568fee0a27" providerId="ADAL" clId="{1E673810-8414-4452-A72D-C296DF5701A6}" dt="2023-06-07T07:26:22.353" v="2992" actId="478"/>
          <ac:spMkLst>
            <pc:docMk/>
            <pc:sldMk cId="2353653648" sldId="3364"/>
            <ac:spMk id="15" creationId="{F8A7D0BB-B2F0-1943-A971-D99C347656F3}"/>
          </ac:spMkLst>
        </pc:spChg>
        <pc:spChg chg="del mod">
          <ac:chgData name="Luis Ricardo Martínez" userId="d490fd42-964d-4aed-bd44-4b568fee0a27" providerId="ADAL" clId="{1E673810-8414-4452-A72D-C296DF5701A6}" dt="2023-06-07T07:24:51.040" v="2906" actId="478"/>
          <ac:spMkLst>
            <pc:docMk/>
            <pc:sldMk cId="2353653648" sldId="3364"/>
            <ac:spMk id="16" creationId="{E2A18D6E-F68D-8248-A862-EC20E5E1BA9A}"/>
          </ac:spMkLst>
        </pc:spChg>
        <pc:spChg chg="add mod topLvl">
          <ac:chgData name="Luis Ricardo Martínez" userId="d490fd42-964d-4aed-bd44-4b568fee0a27" providerId="ADAL" clId="{1E673810-8414-4452-A72D-C296DF5701A6}" dt="2023-06-07T07:32:52.905" v="3114" actId="1076"/>
          <ac:spMkLst>
            <pc:docMk/>
            <pc:sldMk cId="2353653648" sldId="3364"/>
            <ac:spMk id="17" creationId="{0293FD8E-FF52-F9DD-697E-EEFF8295267B}"/>
          </ac:spMkLst>
        </pc:spChg>
        <pc:spChg chg="add mod topLvl">
          <ac:chgData name="Luis Ricardo Martínez" userId="d490fd42-964d-4aed-bd44-4b568fee0a27" providerId="ADAL" clId="{1E673810-8414-4452-A72D-C296DF5701A6}" dt="2023-06-07T07:29:00.539" v="3064" actId="1035"/>
          <ac:spMkLst>
            <pc:docMk/>
            <pc:sldMk cId="2353653648" sldId="3364"/>
            <ac:spMk id="18" creationId="{2494CAF1-801F-36D5-075C-CB2D5D90A5E3}"/>
          </ac:spMkLst>
        </pc:spChg>
        <pc:spChg chg="add mod">
          <ac:chgData name="Luis Ricardo Martínez" userId="d490fd42-964d-4aed-bd44-4b568fee0a27" providerId="ADAL" clId="{1E673810-8414-4452-A72D-C296DF5701A6}" dt="2023-06-07T07:29:00.539" v="3064" actId="1035"/>
          <ac:spMkLst>
            <pc:docMk/>
            <pc:sldMk cId="2353653648" sldId="3364"/>
            <ac:spMk id="19" creationId="{9894B8CB-3DF8-CD5B-0198-530FCE319481}"/>
          </ac:spMkLst>
        </pc:spChg>
        <pc:spChg chg="add mod">
          <ac:chgData name="Luis Ricardo Martínez" userId="d490fd42-964d-4aed-bd44-4b568fee0a27" providerId="ADAL" clId="{1E673810-8414-4452-A72D-C296DF5701A6}" dt="2023-06-07T07:30:49.843" v="3088" actId="1076"/>
          <ac:spMkLst>
            <pc:docMk/>
            <pc:sldMk cId="2353653648" sldId="3364"/>
            <ac:spMk id="20" creationId="{DDB3C4AE-DBD9-BB05-6809-CB4E6BF6BCCF}"/>
          </ac:spMkLst>
        </pc:spChg>
        <pc:spChg chg="add mod">
          <ac:chgData name="Luis Ricardo Martínez" userId="d490fd42-964d-4aed-bd44-4b568fee0a27" providerId="ADAL" clId="{1E673810-8414-4452-A72D-C296DF5701A6}" dt="2023-06-07T07:30:57.707" v="3089" actId="1076"/>
          <ac:spMkLst>
            <pc:docMk/>
            <pc:sldMk cId="2353653648" sldId="3364"/>
            <ac:spMk id="21" creationId="{78FAB82D-5389-1DA4-D8C8-92B2E125C388}"/>
          </ac:spMkLst>
        </pc:spChg>
        <pc:spChg chg="add mod">
          <ac:chgData name="Luis Ricardo Martínez" userId="d490fd42-964d-4aed-bd44-4b568fee0a27" providerId="ADAL" clId="{1E673810-8414-4452-A72D-C296DF5701A6}" dt="2023-06-07T07:28:39.927" v="3055" actId="164"/>
          <ac:spMkLst>
            <pc:docMk/>
            <pc:sldMk cId="2353653648" sldId="3364"/>
            <ac:spMk id="23" creationId="{BE012213-71AE-FD9F-A6CF-503EEAACC8A9}"/>
          </ac:spMkLst>
        </pc:spChg>
        <pc:spChg chg="add mod">
          <ac:chgData name="Luis Ricardo Martínez" userId="d490fd42-964d-4aed-bd44-4b568fee0a27" providerId="ADAL" clId="{1E673810-8414-4452-A72D-C296DF5701A6}" dt="2023-06-07T08:09:33.159" v="3251" actId="20577"/>
          <ac:spMkLst>
            <pc:docMk/>
            <pc:sldMk cId="2353653648" sldId="3364"/>
            <ac:spMk id="24" creationId="{BDE36615-986E-1666-B308-7FD5730F6AD7}"/>
          </ac:spMkLst>
        </pc:spChg>
        <pc:grpChg chg="add mod">
          <ac:chgData name="Luis Ricardo Martínez" userId="d490fd42-964d-4aed-bd44-4b568fee0a27" providerId="ADAL" clId="{1E673810-8414-4452-A72D-C296DF5701A6}" dt="2023-06-07T07:26:28.595" v="3002" actId="1035"/>
          <ac:grpSpMkLst>
            <pc:docMk/>
            <pc:sldMk cId="2353653648" sldId="3364"/>
            <ac:grpSpMk id="2" creationId="{738E4E1E-4D26-B736-CCFC-555D17C22519}"/>
          </ac:grpSpMkLst>
        </pc:grpChg>
        <pc:grpChg chg="add del mod">
          <ac:chgData name="Luis Ricardo Martínez" userId="d490fd42-964d-4aed-bd44-4b568fee0a27" providerId="ADAL" clId="{1E673810-8414-4452-A72D-C296DF5701A6}" dt="2023-06-07T07:25:00.376" v="2907" actId="165"/>
          <ac:grpSpMkLst>
            <pc:docMk/>
            <pc:sldMk cId="2353653648" sldId="3364"/>
            <ac:grpSpMk id="22" creationId="{C8D0365F-2D46-BDF3-F958-119F9BC9B5E5}"/>
          </ac:grpSpMkLst>
        </pc:grpChg>
        <pc:grpChg chg="add mod">
          <ac:chgData name="Luis Ricardo Martínez" userId="d490fd42-964d-4aed-bd44-4b568fee0a27" providerId="ADAL" clId="{1E673810-8414-4452-A72D-C296DF5701A6}" dt="2023-06-07T07:29:00.539" v="3064" actId="1035"/>
          <ac:grpSpMkLst>
            <pc:docMk/>
            <pc:sldMk cId="2353653648" sldId="3364"/>
            <ac:grpSpMk id="25" creationId="{3AA02C00-CBC1-EC50-02A3-A7ADA263595C}"/>
          </ac:grpSpMkLst>
        </pc:grpChg>
        <pc:picChg chg="mod ord">
          <ac:chgData name="Luis Ricardo Martínez" userId="d490fd42-964d-4aed-bd44-4b568fee0a27" providerId="ADAL" clId="{1E673810-8414-4452-A72D-C296DF5701A6}" dt="2023-06-07T07:11:51.163" v="2435" actId="167"/>
          <ac:picMkLst>
            <pc:docMk/>
            <pc:sldMk cId="2353653648" sldId="3364"/>
            <ac:picMk id="12" creationId="{D2FFAB10-7AFC-FF4B-BDC7-39A2FAB40EA3}"/>
          </ac:picMkLst>
        </pc:picChg>
        <pc:cxnChg chg="add mod">
          <ac:chgData name="Luis Ricardo Martínez" userId="d490fd42-964d-4aed-bd44-4b568fee0a27" providerId="ADAL" clId="{1E673810-8414-4452-A72D-C296DF5701A6}" dt="2023-06-07T07:30:10.783" v="3085" actId="692"/>
          <ac:cxnSpMkLst>
            <pc:docMk/>
            <pc:sldMk cId="2353653648" sldId="3364"/>
            <ac:cxnSpMk id="27" creationId="{52ADDD85-6AFD-A47A-BD48-091FF61829B9}"/>
          </ac:cxnSpMkLst>
        </pc:cxnChg>
        <pc:cxnChg chg="add mod">
          <ac:chgData name="Luis Ricardo Martínez" userId="d490fd42-964d-4aed-bd44-4b568fee0a27" providerId="ADAL" clId="{1E673810-8414-4452-A72D-C296DF5701A6}" dt="2023-06-07T07:31:03.036" v="3090" actId="108"/>
          <ac:cxnSpMkLst>
            <pc:docMk/>
            <pc:sldMk cId="2353653648" sldId="3364"/>
            <ac:cxnSpMk id="29" creationId="{7EDA64F0-DDA7-A203-9AC2-0ABB731E53B6}"/>
          </ac:cxnSpMkLst>
        </pc:cxnChg>
        <pc:cxnChg chg="add mod">
          <ac:chgData name="Luis Ricardo Martínez" userId="d490fd42-964d-4aed-bd44-4b568fee0a27" providerId="ADAL" clId="{1E673810-8414-4452-A72D-C296DF5701A6}" dt="2023-06-07T07:31:14.302" v="3094" actId="14100"/>
          <ac:cxnSpMkLst>
            <pc:docMk/>
            <pc:sldMk cId="2353653648" sldId="3364"/>
            <ac:cxnSpMk id="33" creationId="{D927B212-BCC0-C231-8799-DC4A1903B506}"/>
          </ac:cxnSpMkLst>
        </pc:cxnChg>
        <pc:cxnChg chg="add mod">
          <ac:chgData name="Luis Ricardo Martínez" userId="d490fd42-964d-4aed-bd44-4b568fee0a27" providerId="ADAL" clId="{1E673810-8414-4452-A72D-C296DF5701A6}" dt="2023-06-07T07:34:27.547" v="3139" actId="14100"/>
          <ac:cxnSpMkLst>
            <pc:docMk/>
            <pc:sldMk cId="2353653648" sldId="3364"/>
            <ac:cxnSpMk id="36" creationId="{4728294A-57D7-3480-A049-20D091C66189}"/>
          </ac:cxnSpMkLst>
        </pc:cxnChg>
        <pc:cxnChg chg="add mod">
          <ac:chgData name="Luis Ricardo Martínez" userId="d490fd42-964d-4aed-bd44-4b568fee0a27" providerId="ADAL" clId="{1E673810-8414-4452-A72D-C296DF5701A6}" dt="2023-06-07T07:34:29.204" v="3140" actId="14100"/>
          <ac:cxnSpMkLst>
            <pc:docMk/>
            <pc:sldMk cId="2353653648" sldId="3364"/>
            <ac:cxnSpMk id="41" creationId="{49C5811E-4CD9-A352-19E2-23E523F4F3E2}"/>
          </ac:cxnSpMkLst>
        </pc:cxnChg>
        <pc:cxnChg chg="add mod">
          <ac:chgData name="Luis Ricardo Martínez" userId="d490fd42-964d-4aed-bd44-4b568fee0a27" providerId="ADAL" clId="{1E673810-8414-4452-A72D-C296DF5701A6}" dt="2023-06-07T07:32:05.291" v="3106" actId="14100"/>
          <ac:cxnSpMkLst>
            <pc:docMk/>
            <pc:sldMk cId="2353653648" sldId="3364"/>
            <ac:cxnSpMk id="45" creationId="{7DFE06DC-BAE6-262E-E361-5B8E350AA9CD}"/>
          </ac:cxnSpMkLst>
        </pc:cxnChg>
        <pc:cxnChg chg="add mod">
          <ac:chgData name="Luis Ricardo Martínez" userId="d490fd42-964d-4aed-bd44-4b568fee0a27" providerId="ADAL" clId="{1E673810-8414-4452-A72D-C296DF5701A6}" dt="2023-06-07T07:32:45.584" v="3112" actId="1076"/>
          <ac:cxnSpMkLst>
            <pc:docMk/>
            <pc:sldMk cId="2353653648" sldId="3364"/>
            <ac:cxnSpMk id="48" creationId="{513E0C18-CD74-43B2-3351-A40F34E39E32}"/>
          </ac:cxnSpMkLst>
        </pc:cxnChg>
        <pc:cxnChg chg="add mod">
          <ac:chgData name="Luis Ricardo Martínez" userId="d490fd42-964d-4aed-bd44-4b568fee0a27" providerId="ADAL" clId="{1E673810-8414-4452-A72D-C296DF5701A6}" dt="2023-06-07T07:33:05.860" v="3117" actId="14100"/>
          <ac:cxnSpMkLst>
            <pc:docMk/>
            <pc:sldMk cId="2353653648" sldId="3364"/>
            <ac:cxnSpMk id="53" creationId="{90D149FF-661F-1EA1-78F6-3C990CCAF5C1}"/>
          </ac:cxnSpMkLst>
        </pc:cxnChg>
        <pc:cxnChg chg="add mod">
          <ac:chgData name="Luis Ricardo Martínez" userId="d490fd42-964d-4aed-bd44-4b568fee0a27" providerId="ADAL" clId="{1E673810-8414-4452-A72D-C296DF5701A6}" dt="2023-06-07T07:33:14.995" v="3120" actId="14100"/>
          <ac:cxnSpMkLst>
            <pc:docMk/>
            <pc:sldMk cId="2353653648" sldId="3364"/>
            <ac:cxnSpMk id="56" creationId="{81C64672-DD08-D93F-DD7B-7FFD12775BE8}"/>
          </ac:cxnSpMkLst>
        </pc:cxnChg>
        <pc:cxnChg chg="add mod">
          <ac:chgData name="Luis Ricardo Martínez" userId="d490fd42-964d-4aed-bd44-4b568fee0a27" providerId="ADAL" clId="{1E673810-8414-4452-A72D-C296DF5701A6}" dt="2023-06-07T07:33:27.533" v="3123" actId="14100"/>
          <ac:cxnSpMkLst>
            <pc:docMk/>
            <pc:sldMk cId="2353653648" sldId="3364"/>
            <ac:cxnSpMk id="59" creationId="{9F2A8988-0B28-1DEE-EB5A-35B5977AAAF6}"/>
          </ac:cxnSpMkLst>
        </pc:cxnChg>
        <pc:cxnChg chg="add mod">
          <ac:chgData name="Luis Ricardo Martínez" userId="d490fd42-964d-4aed-bd44-4b568fee0a27" providerId="ADAL" clId="{1E673810-8414-4452-A72D-C296DF5701A6}" dt="2023-06-07T07:33:38.862" v="3126" actId="14100"/>
          <ac:cxnSpMkLst>
            <pc:docMk/>
            <pc:sldMk cId="2353653648" sldId="3364"/>
            <ac:cxnSpMk id="62" creationId="{6DD7094D-95F0-D6EE-1B52-AEC91E2E2EC4}"/>
          </ac:cxnSpMkLst>
        </pc:cxnChg>
        <pc:cxnChg chg="add mod">
          <ac:chgData name="Luis Ricardo Martínez" userId="d490fd42-964d-4aed-bd44-4b568fee0a27" providerId="ADAL" clId="{1E673810-8414-4452-A72D-C296DF5701A6}" dt="2023-06-07T07:33:44.847" v="3129" actId="14100"/>
          <ac:cxnSpMkLst>
            <pc:docMk/>
            <pc:sldMk cId="2353653648" sldId="3364"/>
            <ac:cxnSpMk id="65" creationId="{F79EB2FD-B886-67AE-B977-83F61D3E48B7}"/>
          </ac:cxnSpMkLst>
        </pc:cxnChg>
        <pc:cxnChg chg="add mod">
          <ac:chgData name="Luis Ricardo Martínez" userId="d490fd42-964d-4aed-bd44-4b568fee0a27" providerId="ADAL" clId="{1E673810-8414-4452-A72D-C296DF5701A6}" dt="2023-06-07T07:33:51.487" v="3132" actId="14100"/>
          <ac:cxnSpMkLst>
            <pc:docMk/>
            <pc:sldMk cId="2353653648" sldId="3364"/>
            <ac:cxnSpMk id="68" creationId="{25BE0A96-314A-2C5C-E9FC-7BAF9C2CF155}"/>
          </ac:cxnSpMkLst>
        </pc:cxnChg>
        <pc:cxnChg chg="add mod">
          <ac:chgData name="Luis Ricardo Martínez" userId="d490fd42-964d-4aed-bd44-4b568fee0a27" providerId="ADAL" clId="{1E673810-8414-4452-A72D-C296DF5701A6}" dt="2023-06-07T07:34:00.224" v="3135" actId="14100"/>
          <ac:cxnSpMkLst>
            <pc:docMk/>
            <pc:sldMk cId="2353653648" sldId="3364"/>
            <ac:cxnSpMk id="71" creationId="{D147253F-B1D0-5F0D-3182-A06CF657EAD8}"/>
          </ac:cxnSpMkLst>
        </pc:cxnChg>
        <pc:cxnChg chg="add mod">
          <ac:chgData name="Luis Ricardo Martínez" userId="d490fd42-964d-4aed-bd44-4b568fee0a27" providerId="ADAL" clId="{1E673810-8414-4452-A72D-C296DF5701A6}" dt="2023-06-07T07:34:08.401" v="3138" actId="14100"/>
          <ac:cxnSpMkLst>
            <pc:docMk/>
            <pc:sldMk cId="2353653648" sldId="3364"/>
            <ac:cxnSpMk id="74" creationId="{97C7B781-F9D4-14CC-19B5-FD2B618A8F34}"/>
          </ac:cxnSpMkLst>
        </pc:cxnChg>
      </pc:sldChg>
      <pc:sldChg chg="add">
        <pc:chgData name="Luis Ricardo Martínez" userId="d490fd42-964d-4aed-bd44-4b568fee0a27" providerId="ADAL" clId="{1E673810-8414-4452-A72D-C296DF5701A6}" dt="2023-06-07T07:49:45.505" v="3242"/>
        <pc:sldMkLst>
          <pc:docMk/>
          <pc:sldMk cId="2386194174" sldId="3365"/>
        </pc:sldMkLst>
      </pc:sldChg>
      <pc:sldChg chg="modSp add del mod">
        <pc:chgData name="Luis Ricardo Martínez" userId="d490fd42-964d-4aed-bd44-4b568fee0a27" providerId="ADAL" clId="{1E673810-8414-4452-A72D-C296DF5701A6}" dt="2023-06-07T08:30:09.939" v="3304" actId="47"/>
        <pc:sldMkLst>
          <pc:docMk/>
          <pc:sldMk cId="1757320183" sldId="3366"/>
        </pc:sldMkLst>
        <pc:spChg chg="mod">
          <ac:chgData name="Luis Ricardo Martínez" userId="d490fd42-964d-4aed-bd44-4b568fee0a27" providerId="ADAL" clId="{1E673810-8414-4452-A72D-C296DF5701A6}" dt="2023-06-07T08:18:54.232" v="3273" actId="20577"/>
          <ac:spMkLst>
            <pc:docMk/>
            <pc:sldMk cId="1757320183" sldId="3366"/>
            <ac:spMk id="16" creationId="{FB34CA5F-6859-7A42-BF61-ADF500231906}"/>
          </ac:spMkLst>
        </pc:spChg>
      </pc:sldChg>
      <pc:sldChg chg="addSp delSp modSp add mod">
        <pc:chgData name="Luis Ricardo Martínez" userId="d490fd42-964d-4aed-bd44-4b568fee0a27" providerId="ADAL" clId="{1E673810-8414-4452-A72D-C296DF5701A6}" dt="2023-06-07T20:18:55.993" v="5632" actId="20577"/>
        <pc:sldMkLst>
          <pc:docMk/>
          <pc:sldMk cId="3495833219" sldId="3367"/>
        </pc:sldMkLst>
        <pc:spChg chg="del">
          <ac:chgData name="Luis Ricardo Martínez" userId="d490fd42-964d-4aed-bd44-4b568fee0a27" providerId="ADAL" clId="{1E673810-8414-4452-A72D-C296DF5701A6}" dt="2023-06-07T20:13:29.220" v="4992" actId="931"/>
          <ac:spMkLst>
            <pc:docMk/>
            <pc:sldMk cId="3495833219" sldId="3367"/>
            <ac:spMk id="3" creationId="{1F7AB819-8C16-7748-85AF-29DCDCBFADC9}"/>
          </ac:spMkLst>
        </pc:spChg>
        <pc:spChg chg="mod">
          <ac:chgData name="Luis Ricardo Martínez" userId="d490fd42-964d-4aed-bd44-4b568fee0a27" providerId="ADAL" clId="{1E673810-8414-4452-A72D-C296DF5701A6}" dt="2023-06-07T19:13:36.756" v="3974" actId="20577"/>
          <ac:spMkLst>
            <pc:docMk/>
            <pc:sldMk cId="3495833219" sldId="3367"/>
            <ac:spMk id="9" creationId="{01FB100E-77F9-604A-9B36-A7CB62F84BE9}"/>
          </ac:spMkLst>
        </pc:spChg>
        <pc:spChg chg="mod">
          <ac:chgData name="Luis Ricardo Martínez" userId="d490fd42-964d-4aed-bd44-4b568fee0a27" providerId="ADAL" clId="{1E673810-8414-4452-A72D-C296DF5701A6}" dt="2023-06-07T20:18:55.993" v="5632" actId="20577"/>
          <ac:spMkLst>
            <pc:docMk/>
            <pc:sldMk cId="3495833219" sldId="3367"/>
            <ac:spMk id="10" creationId="{511F3F39-0F96-7340-A05E-269EACB0499B}"/>
          </ac:spMkLst>
        </pc:spChg>
        <pc:picChg chg="add mod modCrop">
          <ac:chgData name="Luis Ricardo Martínez" userId="d490fd42-964d-4aed-bd44-4b568fee0a27" providerId="ADAL" clId="{1E673810-8414-4452-A72D-C296DF5701A6}" dt="2023-06-07T20:13:44.533" v="4995" actId="18131"/>
          <ac:picMkLst>
            <pc:docMk/>
            <pc:sldMk cId="3495833219" sldId="3367"/>
            <ac:picMk id="4" creationId="{B8C1BDB2-34C8-2A93-004A-76CD8278A16B}"/>
          </ac:picMkLst>
        </pc:picChg>
      </pc:sldChg>
      <pc:sldChg chg="addSp delSp modSp add mod">
        <pc:chgData name="Luis Ricardo Martínez" userId="d490fd42-964d-4aed-bd44-4b568fee0a27" providerId="ADAL" clId="{1E673810-8414-4452-A72D-C296DF5701A6}" dt="2023-06-07T18:48:03.892" v="3482" actId="1037"/>
        <pc:sldMkLst>
          <pc:docMk/>
          <pc:sldMk cId="3876995802" sldId="3368"/>
        </pc:sldMkLst>
        <pc:spChg chg="del">
          <ac:chgData name="Luis Ricardo Martínez" userId="d490fd42-964d-4aed-bd44-4b568fee0a27" providerId="ADAL" clId="{1E673810-8414-4452-A72D-C296DF5701A6}" dt="2023-06-07T18:38:02.818" v="3388" actId="478"/>
          <ac:spMkLst>
            <pc:docMk/>
            <pc:sldMk cId="3876995802" sldId="3368"/>
            <ac:spMk id="3" creationId="{9B7C44A7-C8CC-8949-BBC1-12DDADEC8233}"/>
          </ac:spMkLst>
        </pc:spChg>
        <pc:spChg chg="del">
          <ac:chgData name="Luis Ricardo Martínez" userId="d490fd42-964d-4aed-bd44-4b568fee0a27" providerId="ADAL" clId="{1E673810-8414-4452-A72D-C296DF5701A6}" dt="2023-06-07T18:37:56.058" v="3386" actId="478"/>
          <ac:spMkLst>
            <pc:docMk/>
            <pc:sldMk cId="3876995802" sldId="3368"/>
            <ac:spMk id="5" creationId="{263F7086-77FD-B948-9E43-9376093747B0}"/>
          </ac:spMkLst>
        </pc:spChg>
        <pc:spChg chg="mod">
          <ac:chgData name="Luis Ricardo Martínez" userId="d490fd42-964d-4aed-bd44-4b568fee0a27" providerId="ADAL" clId="{1E673810-8414-4452-A72D-C296DF5701A6}" dt="2023-06-07T08:29:46.509" v="3303" actId="1076"/>
          <ac:spMkLst>
            <pc:docMk/>
            <pc:sldMk cId="3876995802" sldId="3368"/>
            <ac:spMk id="7" creationId="{65DDDCEA-7869-FE46-AC9A-91BE5BFBB8BA}"/>
          </ac:spMkLst>
        </pc:spChg>
        <pc:spChg chg="del">
          <ac:chgData name="Luis Ricardo Martínez" userId="d490fd42-964d-4aed-bd44-4b568fee0a27" providerId="ADAL" clId="{1E673810-8414-4452-A72D-C296DF5701A6}" dt="2023-06-07T18:37:59.105" v="3387" actId="478"/>
          <ac:spMkLst>
            <pc:docMk/>
            <pc:sldMk cId="3876995802" sldId="3368"/>
            <ac:spMk id="10" creationId="{49C0594E-7A9B-9C41-BB12-DDA46F56C450}"/>
          </ac:spMkLst>
        </pc:spChg>
        <pc:spChg chg="mod">
          <ac:chgData name="Luis Ricardo Martínez" userId="d490fd42-964d-4aed-bd44-4b568fee0a27" providerId="ADAL" clId="{1E673810-8414-4452-A72D-C296DF5701A6}" dt="2023-06-07T18:47:26.443" v="3460" actId="1076"/>
          <ac:spMkLst>
            <pc:docMk/>
            <pc:sldMk cId="3876995802" sldId="3368"/>
            <ac:spMk id="14" creationId="{A691EF28-8FC3-A64A-ACCB-B982A24C3C70}"/>
          </ac:spMkLst>
        </pc:spChg>
        <pc:spChg chg="del">
          <ac:chgData name="Luis Ricardo Martínez" userId="d490fd42-964d-4aed-bd44-4b568fee0a27" providerId="ADAL" clId="{1E673810-8414-4452-A72D-C296DF5701A6}" dt="2023-06-07T18:47:16.563" v="3459" actId="478"/>
          <ac:spMkLst>
            <pc:docMk/>
            <pc:sldMk cId="3876995802" sldId="3368"/>
            <ac:spMk id="16" creationId="{025172FF-6BD6-1642-8301-CF451A29773D}"/>
          </ac:spMkLst>
        </pc:spChg>
        <pc:graphicFrameChg chg="add mod modGraphic">
          <ac:chgData name="Luis Ricardo Martínez" userId="d490fd42-964d-4aed-bd44-4b568fee0a27" providerId="ADAL" clId="{1E673810-8414-4452-A72D-C296DF5701A6}" dt="2023-06-07T18:47:56.719" v="3471" actId="1038"/>
          <ac:graphicFrameMkLst>
            <pc:docMk/>
            <pc:sldMk cId="3876995802" sldId="3368"/>
            <ac:graphicFrameMk id="2" creationId="{BF21B0AF-CF5A-3227-A377-D327C3A47C08}"/>
          </ac:graphicFrameMkLst>
        </pc:graphicFrameChg>
        <pc:graphicFrameChg chg="add mod modGraphic">
          <ac:chgData name="Luis Ricardo Martínez" userId="d490fd42-964d-4aed-bd44-4b568fee0a27" providerId="ADAL" clId="{1E673810-8414-4452-A72D-C296DF5701A6}" dt="2023-06-07T18:46:56.801" v="3456" actId="2062"/>
          <ac:graphicFrameMkLst>
            <pc:docMk/>
            <pc:sldMk cId="3876995802" sldId="3368"/>
            <ac:graphicFrameMk id="4" creationId="{6E36E12D-84C2-86B5-703B-5F27BD842FB9}"/>
          </ac:graphicFrameMkLst>
        </pc:graphicFrameChg>
        <pc:graphicFrameChg chg="add del mod">
          <ac:chgData name="Luis Ricardo Martínez" userId="d490fd42-964d-4aed-bd44-4b568fee0a27" providerId="ADAL" clId="{1E673810-8414-4452-A72D-C296DF5701A6}" dt="2023-06-07T18:38:51.799" v="3395" actId="478"/>
          <ac:graphicFrameMkLst>
            <pc:docMk/>
            <pc:sldMk cId="3876995802" sldId="3368"/>
            <ac:graphicFrameMk id="6" creationId="{76BFEA94-6D13-A35A-A325-D3B7AFBC22C9}"/>
          </ac:graphicFrameMkLst>
        </pc:graphicFrameChg>
        <pc:graphicFrameChg chg="add mod modGraphic">
          <ac:chgData name="Luis Ricardo Martínez" userId="d490fd42-964d-4aed-bd44-4b568fee0a27" providerId="ADAL" clId="{1E673810-8414-4452-A72D-C296DF5701A6}" dt="2023-06-07T18:48:03.892" v="3482" actId="1037"/>
          <ac:graphicFrameMkLst>
            <pc:docMk/>
            <pc:sldMk cId="3876995802" sldId="3368"/>
            <ac:graphicFrameMk id="8" creationId="{78BB9FDF-D713-0D4B-9CF3-121A1E193A1D}"/>
          </ac:graphicFrameMkLst>
        </pc:graphicFrameChg>
      </pc:sldChg>
      <pc:sldChg chg="addSp delSp modSp add mod">
        <pc:chgData name="Luis Ricardo Martínez" userId="d490fd42-964d-4aed-bd44-4b568fee0a27" providerId="ADAL" clId="{1E673810-8414-4452-A72D-C296DF5701A6}" dt="2023-06-07T18:53:34.416" v="3520" actId="20577"/>
        <pc:sldMkLst>
          <pc:docMk/>
          <pc:sldMk cId="3822356711" sldId="3369"/>
        </pc:sldMkLst>
        <pc:spChg chg="del">
          <ac:chgData name="Luis Ricardo Martínez" userId="d490fd42-964d-4aed-bd44-4b568fee0a27" providerId="ADAL" clId="{1E673810-8414-4452-A72D-C296DF5701A6}" dt="2023-06-07T18:25:38.609" v="3340" actId="478"/>
          <ac:spMkLst>
            <pc:docMk/>
            <pc:sldMk cId="3822356711" sldId="3369"/>
            <ac:spMk id="6" creationId="{39507E40-4C6C-A6AE-4489-6419D2F095ED}"/>
          </ac:spMkLst>
        </pc:spChg>
        <pc:spChg chg="del">
          <ac:chgData name="Luis Ricardo Martínez" userId="d490fd42-964d-4aed-bd44-4b568fee0a27" providerId="ADAL" clId="{1E673810-8414-4452-A72D-C296DF5701A6}" dt="2023-06-07T18:26:59.452" v="3345" actId="478"/>
          <ac:spMkLst>
            <pc:docMk/>
            <pc:sldMk cId="3822356711" sldId="3369"/>
            <ac:spMk id="26" creationId="{04EAE811-9CA8-0249-A25A-FEEB014EC651}"/>
          </ac:spMkLst>
        </pc:spChg>
        <pc:spChg chg="del">
          <ac:chgData name="Luis Ricardo Martínez" userId="d490fd42-964d-4aed-bd44-4b568fee0a27" providerId="ADAL" clId="{1E673810-8414-4452-A72D-C296DF5701A6}" dt="2023-06-07T18:27:00.434" v="3346" actId="478"/>
          <ac:spMkLst>
            <pc:docMk/>
            <pc:sldMk cId="3822356711" sldId="3369"/>
            <ac:spMk id="27" creationId="{35452829-2730-5443-B313-B108481D5EE1}"/>
          </ac:spMkLst>
        </pc:spChg>
        <pc:spChg chg="mod">
          <ac:chgData name="Luis Ricardo Martínez" userId="d490fd42-964d-4aed-bd44-4b568fee0a27" providerId="ADAL" clId="{1E673810-8414-4452-A72D-C296DF5701A6}" dt="2023-06-07T18:30:38.524" v="3368" actId="1076"/>
          <ac:spMkLst>
            <pc:docMk/>
            <pc:sldMk cId="3822356711" sldId="3369"/>
            <ac:spMk id="28" creationId="{F6CCB3C6-D89B-D947-A87D-1D60A6F5F38D}"/>
          </ac:spMkLst>
        </pc:spChg>
        <pc:graphicFrameChg chg="add mod modGraphic">
          <ac:chgData name="Luis Ricardo Martínez" userId="d490fd42-964d-4aed-bd44-4b568fee0a27" providerId="ADAL" clId="{1E673810-8414-4452-A72D-C296DF5701A6}" dt="2023-06-07T18:53:34.416" v="3520" actId="20577"/>
          <ac:graphicFrameMkLst>
            <pc:docMk/>
            <pc:sldMk cId="3822356711" sldId="3369"/>
            <ac:graphicFrameMk id="2" creationId="{8A2AD737-64B9-9F14-CB22-9F976335F6D3}"/>
          </ac:graphicFrameMkLst>
        </pc:graphicFrameChg>
      </pc:sldChg>
      <pc:sldChg chg="add del">
        <pc:chgData name="Luis Ricardo Martínez" userId="d490fd42-964d-4aed-bd44-4b568fee0a27" providerId="ADAL" clId="{1E673810-8414-4452-A72D-C296DF5701A6}" dt="2023-06-07T20:20:47.958" v="5659" actId="47"/>
        <pc:sldMkLst>
          <pc:docMk/>
          <pc:sldMk cId="1906119053" sldId="3370"/>
        </pc:sldMkLst>
      </pc:sldChg>
      <pc:sldChg chg="addSp delSp modSp add mod">
        <pc:chgData name="Luis Ricardo Martínez" userId="d490fd42-964d-4aed-bd44-4b568fee0a27" providerId="ADAL" clId="{1E673810-8414-4452-A72D-C296DF5701A6}" dt="2023-06-07T19:26:00.774" v="4379" actId="20577"/>
        <pc:sldMkLst>
          <pc:docMk/>
          <pc:sldMk cId="4189007028" sldId="3371"/>
        </pc:sldMkLst>
        <pc:spChg chg="del">
          <ac:chgData name="Luis Ricardo Martínez" userId="d490fd42-964d-4aed-bd44-4b568fee0a27" providerId="ADAL" clId="{1E673810-8414-4452-A72D-C296DF5701A6}" dt="2023-06-07T19:13:12.505" v="3960" actId="478"/>
          <ac:spMkLst>
            <pc:docMk/>
            <pc:sldMk cId="4189007028" sldId="3371"/>
            <ac:spMk id="3" creationId="{1F7AB819-8C16-7748-85AF-29DCDCBFADC9}"/>
          </ac:spMkLst>
        </pc:spChg>
        <pc:spChg chg="add mod ord">
          <ac:chgData name="Luis Ricardo Martínez" userId="d490fd42-964d-4aed-bd44-4b568fee0a27" providerId="ADAL" clId="{1E673810-8414-4452-A72D-C296DF5701A6}" dt="2023-06-07T19:17:50.517" v="4271" actId="2085"/>
          <ac:spMkLst>
            <pc:docMk/>
            <pc:sldMk cId="4189007028" sldId="3371"/>
            <ac:spMk id="4" creationId="{71BB6513-4AE3-55DE-EDDA-8FF06CBD4BE1}"/>
          </ac:spMkLst>
        </pc:spChg>
        <pc:spChg chg="mod">
          <ac:chgData name="Luis Ricardo Martínez" userId="d490fd42-964d-4aed-bd44-4b568fee0a27" providerId="ADAL" clId="{1E673810-8414-4452-A72D-C296DF5701A6}" dt="2023-06-07T19:26:00.774" v="4379" actId="20577"/>
          <ac:spMkLst>
            <pc:docMk/>
            <pc:sldMk cId="4189007028" sldId="3371"/>
            <ac:spMk id="9" creationId="{01FB100E-77F9-604A-9B36-A7CB62F84BE9}"/>
          </ac:spMkLst>
        </pc:spChg>
        <pc:spChg chg="mod">
          <ac:chgData name="Luis Ricardo Martínez" userId="d490fd42-964d-4aed-bd44-4b568fee0a27" providerId="ADAL" clId="{1E673810-8414-4452-A72D-C296DF5701A6}" dt="2023-06-07T19:15:41.824" v="4257" actId="20577"/>
          <ac:spMkLst>
            <pc:docMk/>
            <pc:sldMk cId="4189007028" sldId="3371"/>
            <ac:spMk id="10" creationId="{511F3F39-0F96-7340-A05E-269EACB0499B}"/>
          </ac:spMkLst>
        </pc:spChg>
        <pc:spChg chg="del">
          <ac:chgData name="Luis Ricardo Martínez" userId="d490fd42-964d-4aed-bd44-4b568fee0a27" providerId="ADAL" clId="{1E673810-8414-4452-A72D-C296DF5701A6}" dt="2023-06-07T19:17:00.620" v="4267" actId="478"/>
          <ac:spMkLst>
            <pc:docMk/>
            <pc:sldMk cId="4189007028" sldId="3371"/>
            <ac:spMk id="21" creationId="{E530204E-C333-3942-A062-E3C9A033836D}"/>
          </ac:spMkLst>
        </pc:spChg>
        <pc:graphicFrameChg chg="add mod modGraphic">
          <ac:chgData name="Luis Ricardo Martínez" userId="d490fd42-964d-4aed-bd44-4b568fee0a27" providerId="ADAL" clId="{1E673810-8414-4452-A72D-C296DF5701A6}" dt="2023-06-07T19:24:33.147" v="4331" actId="1036"/>
          <ac:graphicFrameMkLst>
            <pc:docMk/>
            <pc:sldMk cId="4189007028" sldId="3371"/>
            <ac:graphicFrameMk id="2" creationId="{1D5B5657-B458-514A-BFEB-34682FF65AD1}"/>
          </ac:graphicFrameMkLst>
        </pc:graphicFrameChg>
      </pc:sldChg>
      <pc:sldChg chg="addSp delSp modSp add mod">
        <pc:chgData name="Luis Ricardo Martínez" userId="d490fd42-964d-4aed-bd44-4b568fee0a27" providerId="ADAL" clId="{1E673810-8414-4452-A72D-C296DF5701A6}" dt="2023-06-07T19:42:42.441" v="4991" actId="6559"/>
        <pc:sldMkLst>
          <pc:docMk/>
          <pc:sldMk cId="1453899390" sldId="3372"/>
        </pc:sldMkLst>
        <pc:spChg chg="del">
          <ac:chgData name="Luis Ricardo Martínez" userId="d490fd42-964d-4aed-bd44-4b568fee0a27" providerId="ADAL" clId="{1E673810-8414-4452-A72D-C296DF5701A6}" dt="2023-06-07T19:33:22.568" v="4833"/>
          <ac:spMkLst>
            <pc:docMk/>
            <pc:sldMk cId="1453899390" sldId="3372"/>
            <ac:spMk id="3" creationId="{0A9E5328-D4E7-854A-B2E6-9D4345585430}"/>
          </ac:spMkLst>
        </pc:spChg>
        <pc:spChg chg="mod">
          <ac:chgData name="Luis Ricardo Martínez" userId="d490fd42-964d-4aed-bd44-4b568fee0a27" providerId="ADAL" clId="{1E673810-8414-4452-A72D-C296DF5701A6}" dt="2023-06-07T19:29:00.837" v="4610" actId="790"/>
          <ac:spMkLst>
            <pc:docMk/>
            <pc:sldMk cId="1453899390" sldId="3372"/>
            <ac:spMk id="14" creationId="{FB691E40-FDED-3144-98FE-39BFF7AC9173}"/>
          </ac:spMkLst>
        </pc:spChg>
        <pc:spChg chg="mod">
          <ac:chgData name="Luis Ricardo Martínez" userId="d490fd42-964d-4aed-bd44-4b568fee0a27" providerId="ADAL" clId="{1E673810-8414-4452-A72D-C296DF5701A6}" dt="2023-06-07T19:30:27.054" v="4831" actId="33524"/>
          <ac:spMkLst>
            <pc:docMk/>
            <pc:sldMk cId="1453899390" sldId="3372"/>
            <ac:spMk id="15" creationId="{6682F3CD-9A0A-4F4D-9D21-4B9AB7CCDB2A}"/>
          </ac:spMkLst>
        </pc:spChg>
        <pc:spChg chg="mod">
          <ac:chgData name="Luis Ricardo Martínez" userId="d490fd42-964d-4aed-bd44-4b568fee0a27" providerId="ADAL" clId="{1E673810-8414-4452-A72D-C296DF5701A6}" dt="2023-06-07T19:42:02.386" v="4950" actId="14100"/>
          <ac:spMkLst>
            <pc:docMk/>
            <pc:sldMk cId="1453899390" sldId="3372"/>
            <ac:spMk id="16" creationId="{628364DB-EA34-2949-87E5-464619D29989}"/>
          </ac:spMkLst>
        </pc:spChg>
        <pc:spChg chg="mod">
          <ac:chgData name="Luis Ricardo Martínez" userId="d490fd42-964d-4aed-bd44-4b568fee0a27" providerId="ADAL" clId="{1E673810-8414-4452-A72D-C296DF5701A6}" dt="2023-06-07T19:42:42.441" v="4991" actId="6559"/>
          <ac:spMkLst>
            <pc:docMk/>
            <pc:sldMk cId="1453899390" sldId="3372"/>
            <ac:spMk id="17" creationId="{79D0349E-30AF-884A-9DCA-40DBF93B92A5}"/>
          </ac:spMkLst>
        </pc:spChg>
        <pc:graphicFrameChg chg="add mod">
          <ac:chgData name="Luis Ricardo Martínez" userId="d490fd42-964d-4aed-bd44-4b568fee0a27" providerId="ADAL" clId="{1E673810-8414-4452-A72D-C296DF5701A6}" dt="2023-06-07T19:35:56.566" v="4894" actId="692"/>
          <ac:graphicFrameMkLst>
            <pc:docMk/>
            <pc:sldMk cId="1453899390" sldId="3372"/>
            <ac:graphicFrameMk id="2" creationId="{DA61538C-C936-BD60-F191-4F9B34BEA647}"/>
          </ac:graphicFrameMkLst>
        </pc:graphicFrameChg>
      </pc:sldChg>
      <pc:sldChg chg="add">
        <pc:chgData name="Luis Ricardo Martínez" userId="d490fd42-964d-4aed-bd44-4b568fee0a27" providerId="ADAL" clId="{1E673810-8414-4452-A72D-C296DF5701A6}" dt="2023-06-07T20:19:13.191" v="5633"/>
        <pc:sldMkLst>
          <pc:docMk/>
          <pc:sldMk cId="3916951288" sldId="3373"/>
        </pc:sldMkLst>
      </pc:sldChg>
      <pc:sldChg chg="delSp modSp add mod">
        <pc:chgData name="Luis Ricardo Martínez" userId="d490fd42-964d-4aed-bd44-4b568fee0a27" providerId="ADAL" clId="{1E673810-8414-4452-A72D-C296DF5701A6}" dt="2023-06-07T20:20:11.412" v="5658" actId="478"/>
        <pc:sldMkLst>
          <pc:docMk/>
          <pc:sldMk cId="4155997612" sldId="3374"/>
        </pc:sldMkLst>
        <pc:spChg chg="mod">
          <ac:chgData name="Luis Ricardo Martínez" userId="d490fd42-964d-4aed-bd44-4b568fee0a27" providerId="ADAL" clId="{1E673810-8414-4452-A72D-C296DF5701A6}" dt="2023-06-07T20:20:02.484" v="5656" actId="14100"/>
          <ac:spMkLst>
            <pc:docMk/>
            <pc:sldMk cId="4155997612" sldId="3374"/>
            <ac:spMk id="13" creationId="{126206C5-58C8-3645-866A-63270D41C2C3}"/>
          </ac:spMkLst>
        </pc:spChg>
        <pc:spChg chg="mod">
          <ac:chgData name="Luis Ricardo Martínez" userId="d490fd42-964d-4aed-bd44-4b568fee0a27" providerId="ADAL" clId="{1E673810-8414-4452-A72D-C296DF5701A6}" dt="2023-06-07T20:19:57.193" v="5655" actId="20577"/>
          <ac:spMkLst>
            <pc:docMk/>
            <pc:sldMk cId="4155997612" sldId="3374"/>
            <ac:spMk id="14" creationId="{0B594CC1-FCFC-474A-8783-9D02ADBAD8B2}"/>
          </ac:spMkLst>
        </pc:spChg>
        <pc:spChg chg="del">
          <ac:chgData name="Luis Ricardo Martínez" userId="d490fd42-964d-4aed-bd44-4b568fee0a27" providerId="ADAL" clId="{1E673810-8414-4452-A72D-C296DF5701A6}" dt="2023-06-07T20:20:08.545" v="5657" actId="478"/>
          <ac:spMkLst>
            <pc:docMk/>
            <pc:sldMk cId="4155997612" sldId="3374"/>
            <ac:spMk id="15" creationId="{F8A7D0BB-B2F0-1943-A971-D99C347656F3}"/>
          </ac:spMkLst>
        </pc:spChg>
        <pc:spChg chg="del">
          <ac:chgData name="Luis Ricardo Martínez" userId="d490fd42-964d-4aed-bd44-4b568fee0a27" providerId="ADAL" clId="{1E673810-8414-4452-A72D-C296DF5701A6}" dt="2023-06-07T20:20:11.412" v="5658" actId="478"/>
          <ac:spMkLst>
            <pc:docMk/>
            <pc:sldMk cId="4155997612" sldId="3374"/>
            <ac:spMk id="16" creationId="{E2A18D6E-F68D-8248-A862-EC20E5E1BA9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aledu-my.sharepoint.com/personal/lurmartinezra_unal_edu_co/Documents/Consultor&#237;a/Auditoria%20General/Contratacion/2023/Entregables/5%20-%20Junio/OPPCF/Taller%20estad&#237;stica%20descriptiva.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unaledu-my.sharepoint.com/personal/lurmartinezra_unal_edu_co/Documents/Consultor&#237;a/Auditoria%20General/Contratacion/2023/Entregables/5%20-%20Junio/OPPCF/Taller%20estad&#237;stica%20descripti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Hoja5!$E$3</c:f>
              <c:strCache>
                <c:ptCount val="1"/>
                <c:pt idx="0">
                  <c:v>Entidades</c:v>
                </c:pt>
              </c:strCache>
            </c:strRef>
          </c:tx>
          <c:spPr>
            <a:solidFill>
              <a:schemeClr val="accent5">
                <a:lumMod val="50000"/>
              </a:schemeClr>
            </a:solidFill>
            <a:ln>
              <a:noFill/>
            </a:ln>
            <a:effectLst/>
          </c:spPr>
          <c:invertIfNegative val="0"/>
          <c:cat>
            <c:strRef>
              <c:f>Hoja5!$D$4:$D$5</c:f>
              <c:strCache>
                <c:ptCount val="2"/>
                <c:pt idx="0">
                  <c:v>No</c:v>
                </c:pt>
                <c:pt idx="1">
                  <c:v>Sí</c:v>
                </c:pt>
              </c:strCache>
            </c:strRef>
          </c:cat>
          <c:val>
            <c:numRef>
              <c:f>Hoja5!$E$4:$E$5</c:f>
              <c:numCache>
                <c:formatCode>General</c:formatCode>
                <c:ptCount val="2"/>
                <c:pt idx="0">
                  <c:v>6</c:v>
                </c:pt>
                <c:pt idx="1">
                  <c:v>14</c:v>
                </c:pt>
              </c:numCache>
            </c:numRef>
          </c:val>
          <c:extLst>
            <c:ext xmlns:c16="http://schemas.microsoft.com/office/drawing/2014/chart" uri="{C3380CC4-5D6E-409C-BE32-E72D297353CC}">
              <c16:uniqueId val="{00000000-1F09-4222-8D52-F440E62153B2}"/>
            </c:ext>
          </c:extLst>
        </c:ser>
        <c:dLbls>
          <c:showLegendKey val="0"/>
          <c:showVal val="0"/>
          <c:showCatName val="0"/>
          <c:showSerName val="0"/>
          <c:showPercent val="0"/>
          <c:showBubbleSize val="0"/>
        </c:dLbls>
        <c:gapWidth val="219"/>
        <c:overlap val="-27"/>
        <c:axId val="1515485360"/>
        <c:axId val="1515485840"/>
      </c:barChart>
      <c:catAx>
        <c:axId val="151548536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accent1">
                        <a:lumMod val="25000"/>
                      </a:schemeClr>
                    </a:solidFill>
                    <a:latin typeface="Montserrat Light" panose="00000400000000000000" pitchFamily="2" charset="0"/>
                    <a:ea typeface="+mn-ea"/>
                    <a:cs typeface="+mn-cs"/>
                  </a:defRPr>
                </a:pPr>
                <a:r>
                  <a:rPr lang="es-CO" sz="2400">
                    <a:solidFill>
                      <a:schemeClr val="accent1">
                        <a:lumMod val="25000"/>
                      </a:schemeClr>
                    </a:solidFill>
                    <a:latin typeface="Montserrat Light" panose="00000400000000000000" pitchFamily="2" charset="0"/>
                  </a:rPr>
                  <a:t>Auditado en la vigencia</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accent1">
                      <a:lumMod val="25000"/>
                    </a:schemeClr>
                  </a:solidFill>
                  <a:latin typeface="Montserrat Light" panose="00000400000000000000" pitchFamily="2" charset="0"/>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accent1">
                    <a:lumMod val="25000"/>
                  </a:schemeClr>
                </a:solidFill>
                <a:latin typeface="Montserrat Light" panose="00000400000000000000" pitchFamily="2" charset="0"/>
                <a:ea typeface="+mn-ea"/>
                <a:cs typeface="+mn-cs"/>
              </a:defRPr>
            </a:pPr>
            <a:endParaRPr lang="es-CO"/>
          </a:p>
        </c:txPr>
        <c:crossAx val="1515485840"/>
        <c:crosses val="autoZero"/>
        <c:auto val="1"/>
        <c:lblAlgn val="ctr"/>
        <c:lblOffset val="100"/>
        <c:noMultiLvlLbl val="0"/>
      </c:catAx>
      <c:valAx>
        <c:axId val="1515485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accent1">
                        <a:lumMod val="25000"/>
                      </a:schemeClr>
                    </a:solidFill>
                    <a:latin typeface="Montserrat Light" panose="00000400000000000000" pitchFamily="2" charset="0"/>
                    <a:ea typeface="+mn-ea"/>
                    <a:cs typeface="+mn-cs"/>
                  </a:defRPr>
                </a:pPr>
                <a:r>
                  <a:rPr lang="es-CO" sz="2400">
                    <a:solidFill>
                      <a:schemeClr val="accent1">
                        <a:lumMod val="25000"/>
                      </a:schemeClr>
                    </a:solidFill>
                    <a:latin typeface="Montserrat Light" panose="00000400000000000000" pitchFamily="2" charset="0"/>
                  </a:rPr>
                  <a:t>Número</a:t>
                </a:r>
                <a:r>
                  <a:rPr lang="es-CO" sz="2400" baseline="0">
                    <a:solidFill>
                      <a:schemeClr val="accent1">
                        <a:lumMod val="25000"/>
                      </a:schemeClr>
                    </a:solidFill>
                    <a:latin typeface="Montserrat Light" panose="00000400000000000000" pitchFamily="2" charset="0"/>
                  </a:rPr>
                  <a:t> de entidades</a:t>
                </a:r>
                <a:endParaRPr lang="es-CO" sz="2400">
                  <a:solidFill>
                    <a:schemeClr val="accent1">
                      <a:lumMod val="25000"/>
                    </a:schemeClr>
                  </a:solidFill>
                  <a:latin typeface="Montserrat Light" panose="00000400000000000000" pitchFamily="2" charset="0"/>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accent1">
                      <a:lumMod val="25000"/>
                    </a:schemeClr>
                  </a:solidFill>
                  <a:latin typeface="Montserrat Light" panose="00000400000000000000" pitchFamily="2" charset="0"/>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1">
                    <a:lumMod val="25000"/>
                  </a:schemeClr>
                </a:solidFill>
                <a:latin typeface="Montserrat Light" panose="00000400000000000000" pitchFamily="2" charset="0"/>
                <a:ea typeface="+mn-ea"/>
                <a:cs typeface="+mn-cs"/>
              </a:defRPr>
            </a:pPr>
            <a:endParaRPr lang="es-CO"/>
          </a:p>
        </c:txPr>
        <c:crossAx val="151548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50000"/>
        </a:schemeClr>
      </a:solidFill>
    </a:ln>
    <a:effectLst/>
  </c:spPr>
  <c:txPr>
    <a:bodyPr/>
    <a:lstStyle/>
    <a:p>
      <a:pPr>
        <a:defRPr/>
      </a:pPr>
      <a:endParaRPr lang="es-C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Histogramas!$G$2:$G$21</cx:f>
        <cx:lvl ptCount="20" formatCode="&quot;$&quot;\ #.##0">
          <cx:pt idx="0">2779.504367</cx:pt>
          <cx:pt idx="1">8884.8924370000004</cx:pt>
          <cx:pt idx="2">0</cx:pt>
          <cx:pt idx="3">284703</cx:pt>
          <cx:pt idx="4">3591.8449999999998</cx:pt>
          <cx:pt idx="5">555046.34088399995</cx:pt>
          <cx:pt idx="6">3072.7824799999999</cx:pt>
          <cx:pt idx="7">9445.9257809999999</cx:pt>
          <cx:pt idx="8">2125</cx:pt>
          <cx:pt idx="9">1880.9078280000001</cx:pt>
          <cx:pt idx="10">3011.6462609999999</cx:pt>
          <cx:pt idx="11">440.40563700000001</cx:pt>
          <cx:pt idx="12">4143.7407940000003</cx:pt>
          <cx:pt idx="13">4397.8547680000001</cx:pt>
          <cx:pt idx="14">6638.3318609999997</cx:pt>
          <cx:pt idx="15">1570.0157079999999</cx:pt>
          <cx:pt idx="16">122846.904163</cx:pt>
          <cx:pt idx="17">7693.3269049999999</cx:pt>
          <cx:pt idx="18">316.75478099999998</cx:pt>
          <cx:pt idx="19">870061</cx:pt>
        </cx:lvl>
      </cx:numDim>
    </cx:data>
  </cx:chartData>
  <cx:chart>
    <cx:plotArea>
      <cx:plotAreaRegion>
        <cx:series layoutId="clusteredColumn" uniqueId="{F66A79D6-5078-4F52-8D4D-20C3E46E189E}">
          <cx:tx>
            <cx:txData>
              <cx:f>Histogramas!$G$1</cx:f>
              <cx:v>Columna1</cx:v>
            </cx:txData>
          </cx:tx>
          <cx:spPr>
            <a:solidFill>
              <a:schemeClr val="accent5">
                <a:lumMod val="50000"/>
              </a:schemeClr>
            </a:solidFill>
          </cx:spPr>
          <cx:dataId val="0"/>
          <cx:layoutPr>
            <cx:binning intervalClosed="r" underflow="0" overflow="10000">
              <cx:binSize val="2000"/>
            </cx:binning>
          </cx:layoutPr>
        </cx:series>
      </cx:plotAreaRegion>
      <cx:axis id="0">
        <cx:catScaling gapWidth="0"/>
        <cx:title>
          <cx:tx>
            <cx:rich>
              <a:bodyPr spcFirstLastPara="1" vertOverflow="ellipsis" horzOverflow="overflow" wrap="square" lIns="0" tIns="0" rIns="0" bIns="0" anchor="ctr" anchorCtr="1"/>
              <a:lstStyle/>
              <a:p>
                <a:pPr algn="ctr" rtl="0">
                  <a:defRPr sz="3200">
                    <a:latin typeface="Montserrat Light" panose="00000400000000000000" pitchFamily="2" charset="0"/>
                    <a:ea typeface="Montserrat Light" panose="00000400000000000000" pitchFamily="2" charset="0"/>
                    <a:cs typeface="Montserrat Light" panose="00000400000000000000" pitchFamily="2" charset="0"/>
                  </a:defRPr>
                </a:pPr>
                <a:r>
                  <a:rPr lang="es-ES" sz="3200" b="0" i="0" u="none" strike="noStrike" baseline="0" dirty="0">
                    <a:solidFill>
                      <a:sysClr val="windowText" lastClr="000000">
                        <a:lumMod val="65000"/>
                        <a:lumOff val="35000"/>
                      </a:sysClr>
                    </a:solidFill>
                    <a:latin typeface="Montserrat Light" panose="00000400000000000000" pitchFamily="2" charset="0"/>
                  </a:rPr>
                  <a:t>Valor presupuesto definitivo</a:t>
                </a:r>
              </a:p>
              <a:p>
                <a:pPr algn="ctr" rtl="0">
                  <a:defRPr sz="3200">
                    <a:latin typeface="Montserrat Light" panose="00000400000000000000" pitchFamily="2" charset="0"/>
                    <a:ea typeface="Montserrat Light" panose="00000400000000000000" pitchFamily="2" charset="0"/>
                    <a:cs typeface="Montserrat Light" panose="00000400000000000000" pitchFamily="2" charset="0"/>
                  </a:defRPr>
                </a:pPr>
                <a:r>
                  <a:rPr lang="es-ES" sz="3200" b="0" i="0" u="none" strike="noStrike" baseline="0" dirty="0">
                    <a:solidFill>
                      <a:sysClr val="windowText" lastClr="000000">
                        <a:lumMod val="65000"/>
                        <a:lumOff val="35000"/>
                      </a:sysClr>
                    </a:solidFill>
                    <a:latin typeface="Montserrat Light" panose="00000400000000000000" pitchFamily="2" charset="0"/>
                  </a:rPr>
                  <a:t>(millones de pesos)</a:t>
                </a:r>
              </a:p>
            </cx:rich>
          </cx:tx>
        </cx:title>
        <cx:majorGridlines/>
        <cx:minorGridlines/>
        <cx:tickLabels/>
        <cx:spPr>
          <a:ln>
            <a:solidFill>
              <a:schemeClr val="tx2">
                <a:lumMod val="50000"/>
                <a:lumOff val="50000"/>
              </a:schemeClr>
            </a:solidFill>
          </a:ln>
        </cx:spPr>
        <cx:txPr>
          <a:bodyPr spcFirstLastPara="1" vertOverflow="ellipsis" horzOverflow="overflow" wrap="square" lIns="0" tIns="0" rIns="0" bIns="0" anchor="ctr" anchorCtr="1"/>
          <a:lstStyle/>
          <a:p>
            <a:pPr algn="ctr" rtl="0">
              <a:defRPr sz="2000">
                <a:ln>
                  <a:noFill/>
                </a:ln>
                <a:solidFill>
                  <a:schemeClr val="accent1">
                    <a:lumMod val="25000"/>
                  </a:schemeClr>
                </a:solidFill>
                <a:latin typeface="Montserrat Light" panose="00000400000000000000" pitchFamily="2" charset="0"/>
                <a:ea typeface="Montserrat Light" panose="00000400000000000000" pitchFamily="2" charset="0"/>
                <a:cs typeface="Montserrat Light" panose="00000400000000000000" pitchFamily="2" charset="0"/>
              </a:defRPr>
            </a:pPr>
            <a:endParaRPr lang="es-ES" sz="2000" b="0" i="0" u="none" strike="noStrike" baseline="0">
              <a:ln>
                <a:noFill/>
              </a:ln>
              <a:solidFill>
                <a:schemeClr val="accent1">
                  <a:lumMod val="25000"/>
                </a:schemeClr>
              </a:solidFill>
              <a:latin typeface="Montserrat Light" panose="00000400000000000000" pitchFamily="2" charset="0"/>
            </a:endParaRPr>
          </a:p>
        </cx:txPr>
      </cx:axis>
      <cx:axis id="1">
        <cx:valScaling/>
        <cx:title>
          <cx:tx>
            <cx:txData>
              <cx:v>Frecuencia</cx:v>
            </cx:txData>
          </cx:tx>
          <cx:txPr>
            <a:bodyPr spcFirstLastPara="1" vertOverflow="ellipsis" horzOverflow="overflow" wrap="square" lIns="0" tIns="0" rIns="0" bIns="0" anchor="ctr" anchorCtr="1"/>
            <a:lstStyle/>
            <a:p>
              <a:pPr algn="ctr" rtl="0">
                <a:defRPr sz="3200">
                  <a:latin typeface="Montserrat Light" panose="00000400000000000000" pitchFamily="2" charset="0"/>
                  <a:ea typeface="Montserrat Light" panose="00000400000000000000" pitchFamily="2" charset="0"/>
                  <a:cs typeface="Montserrat Light" panose="00000400000000000000" pitchFamily="2" charset="0"/>
                </a:defRPr>
              </a:pPr>
              <a:r>
                <a:rPr lang="es-ES" sz="3200" b="0" i="0" u="none" strike="noStrike" baseline="0">
                  <a:solidFill>
                    <a:sysClr val="windowText" lastClr="000000">
                      <a:lumMod val="65000"/>
                      <a:lumOff val="35000"/>
                    </a:sysClr>
                  </a:solidFill>
                  <a:latin typeface="Montserrat Light" panose="00000400000000000000" pitchFamily="2" charset="0"/>
                </a:rPr>
                <a:t>Frecuencia</a:t>
              </a:r>
            </a:p>
          </cx:txPr>
        </cx:title>
        <cx:majorGridlines>
          <cx:spPr>
            <a:ln>
              <a:solidFill>
                <a:schemeClr val="tx2">
                  <a:lumMod val="25000"/>
                  <a:lumOff val="75000"/>
                </a:schemeClr>
              </a:solidFill>
            </a:ln>
          </cx:spPr>
        </cx:majorGridlines>
        <cx:minorGridlines>
          <cx:spPr>
            <a:ln>
              <a:noFill/>
            </a:ln>
          </cx:spPr>
        </cx:minorGridlines>
        <cx:tickLabels/>
        <cx:txPr>
          <a:bodyPr spcFirstLastPara="1" vertOverflow="ellipsis" horzOverflow="overflow" wrap="square" lIns="0" tIns="0" rIns="0" bIns="0" anchor="ctr" anchorCtr="1"/>
          <a:lstStyle/>
          <a:p>
            <a:pPr algn="ctr" rtl="0">
              <a:defRPr sz="3200">
                <a:solidFill>
                  <a:schemeClr val="accent1">
                    <a:lumMod val="25000"/>
                  </a:schemeClr>
                </a:solidFill>
                <a:latin typeface="Montserrat Light" panose="00000400000000000000" pitchFamily="2" charset="0"/>
                <a:ea typeface="Montserrat Light" panose="00000400000000000000" pitchFamily="2" charset="0"/>
                <a:cs typeface="Montserrat Light" panose="00000400000000000000" pitchFamily="2" charset="0"/>
              </a:defRPr>
            </a:pPr>
            <a:endParaRPr lang="es-ES" sz="3200" b="0" i="0" u="none" strike="noStrike" baseline="0">
              <a:solidFill>
                <a:schemeClr val="accent1">
                  <a:lumMod val="25000"/>
                </a:schemeClr>
              </a:solidFill>
              <a:latin typeface="Montserrat Light" panose="00000400000000000000" pitchFamily="2" charset="0"/>
            </a:endParaRPr>
          </a:p>
        </cx:txPr>
      </cx:axis>
    </cx:plotArea>
  </cx:chart>
  <cx:spPr>
    <a:solidFill>
      <a:schemeClr val="bg1">
        <a:lumMod val="95000"/>
      </a:schemeClr>
    </a:solidFill>
    <a:ln w="3175">
      <a:noFill/>
    </a:ln>
  </cx:spPr>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pitchFamily="2" charset="77"/>
              </a:defRPr>
            </a:lvl1pPr>
          </a:lstStyle>
          <a:p>
            <a:fld id="{EFC10EE1-B198-C942-8235-326C972CBB30}" type="datetimeFigureOut">
              <a:rPr lang="en-US" smtClean="0"/>
              <a:pPr/>
              <a:t>6/7/2023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pitchFamily="2" charset="77"/>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pitchFamily="2" charset="77"/>
        <a:ea typeface="+mn-ea"/>
        <a:cs typeface="+mn-cs"/>
      </a:defRPr>
    </a:lvl1pPr>
    <a:lvl2pPr marL="914217" algn="l" defTabSz="914217" rtl="0" eaLnBrk="1" latinLnBrk="0" hangingPunct="1">
      <a:defRPr sz="2400" b="0" i="0" kern="1200">
        <a:solidFill>
          <a:schemeClr val="tx1"/>
        </a:solidFill>
        <a:latin typeface="Montserrat Light" pitchFamily="2" charset="77"/>
        <a:ea typeface="+mn-ea"/>
        <a:cs typeface="+mn-cs"/>
      </a:defRPr>
    </a:lvl2pPr>
    <a:lvl3pPr marL="1828434" algn="l" defTabSz="914217" rtl="0" eaLnBrk="1" latinLnBrk="0" hangingPunct="1">
      <a:defRPr sz="2400" b="0" i="0" kern="1200">
        <a:solidFill>
          <a:schemeClr val="tx1"/>
        </a:solidFill>
        <a:latin typeface="Montserrat Light" pitchFamily="2" charset="77"/>
        <a:ea typeface="+mn-ea"/>
        <a:cs typeface="+mn-cs"/>
      </a:defRPr>
    </a:lvl3pPr>
    <a:lvl4pPr marL="2742651" algn="l" defTabSz="914217" rtl="0" eaLnBrk="1" latinLnBrk="0" hangingPunct="1">
      <a:defRPr sz="2400" b="0" i="0" kern="1200">
        <a:solidFill>
          <a:schemeClr val="tx1"/>
        </a:solidFill>
        <a:latin typeface="Montserrat Light" pitchFamily="2" charset="77"/>
        <a:ea typeface="+mn-ea"/>
        <a:cs typeface="+mn-cs"/>
      </a:defRPr>
    </a:lvl4pPr>
    <a:lvl5pPr marL="3656868" algn="l" defTabSz="914217" rtl="0" eaLnBrk="1" latinLnBrk="0" hangingPunct="1">
      <a:defRPr sz="2400" b="0" i="0" kern="1200">
        <a:solidFill>
          <a:schemeClr val="tx1"/>
        </a:solidFill>
        <a:latin typeface="Montserrat Light"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9AFC731-3061-2640-904A-5EE8239DA676}"/>
              </a:ext>
            </a:extLst>
          </p:cNvPr>
          <p:cNvSpPr>
            <a:spLocks noGrp="1"/>
          </p:cNvSpPr>
          <p:nvPr>
            <p:ph type="pic" sz="quarter" idx="14" hasCustomPrompt="1"/>
          </p:nvPr>
        </p:nvSpPr>
        <p:spPr>
          <a:xfrm>
            <a:off x="0" y="0"/>
            <a:ext cx="5852160" cy="4038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0B487922-1639-8546-9C05-2BC8F3A4DFC2}"/>
              </a:ext>
            </a:extLst>
          </p:cNvPr>
          <p:cNvSpPr>
            <a:spLocks noGrp="1"/>
          </p:cNvSpPr>
          <p:nvPr>
            <p:ph type="pic" sz="quarter" idx="15" hasCustomPrompt="1"/>
          </p:nvPr>
        </p:nvSpPr>
        <p:spPr>
          <a:xfrm>
            <a:off x="0" y="4318000"/>
            <a:ext cx="5852160" cy="939800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3">
            <a:extLst>
              <a:ext uri="{FF2B5EF4-FFF2-40B4-BE49-F238E27FC236}">
                <a16:creationId xmlns:a16="http://schemas.microsoft.com/office/drawing/2014/main" id="{9ED0DD26-FA77-1742-8CDC-87940E3DE6D3}"/>
              </a:ext>
            </a:extLst>
          </p:cNvPr>
          <p:cNvSpPr>
            <a:spLocks noGrp="1"/>
          </p:cNvSpPr>
          <p:nvPr>
            <p:ph type="pic" sz="quarter" idx="16" hasCustomPrompt="1"/>
          </p:nvPr>
        </p:nvSpPr>
        <p:spPr>
          <a:xfrm>
            <a:off x="6162041" y="0"/>
            <a:ext cx="5852160" cy="5461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4" name="Picture Placeholder 3">
            <a:extLst>
              <a:ext uri="{FF2B5EF4-FFF2-40B4-BE49-F238E27FC236}">
                <a16:creationId xmlns:a16="http://schemas.microsoft.com/office/drawing/2014/main" id="{8F444A5E-B406-8E46-8647-315DC5427B93}"/>
              </a:ext>
            </a:extLst>
          </p:cNvPr>
          <p:cNvSpPr>
            <a:spLocks noGrp="1"/>
          </p:cNvSpPr>
          <p:nvPr>
            <p:ph type="pic" sz="quarter" idx="18" hasCustomPrompt="1"/>
          </p:nvPr>
        </p:nvSpPr>
        <p:spPr>
          <a:xfrm>
            <a:off x="12324082" y="-1"/>
            <a:ext cx="5852160" cy="799253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5" name="Picture Placeholder 3">
            <a:extLst>
              <a:ext uri="{FF2B5EF4-FFF2-40B4-BE49-F238E27FC236}">
                <a16:creationId xmlns:a16="http://schemas.microsoft.com/office/drawing/2014/main" id="{13BFAD7E-5CDA-E140-8F6F-823298EDEA7E}"/>
              </a:ext>
            </a:extLst>
          </p:cNvPr>
          <p:cNvSpPr>
            <a:spLocks noGrp="1"/>
          </p:cNvSpPr>
          <p:nvPr>
            <p:ph type="pic" sz="quarter" idx="19" hasCustomPrompt="1"/>
          </p:nvPr>
        </p:nvSpPr>
        <p:spPr>
          <a:xfrm>
            <a:off x="12324082" y="8255001"/>
            <a:ext cx="5852160" cy="5461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6" name="Picture Placeholder 3">
            <a:extLst>
              <a:ext uri="{FF2B5EF4-FFF2-40B4-BE49-F238E27FC236}">
                <a16:creationId xmlns:a16="http://schemas.microsoft.com/office/drawing/2014/main" id="{2722B195-01D9-B747-A104-F6338D550FE3}"/>
              </a:ext>
            </a:extLst>
          </p:cNvPr>
          <p:cNvSpPr>
            <a:spLocks noGrp="1"/>
          </p:cNvSpPr>
          <p:nvPr>
            <p:ph type="pic" sz="quarter" idx="20" hasCustomPrompt="1"/>
          </p:nvPr>
        </p:nvSpPr>
        <p:spPr>
          <a:xfrm>
            <a:off x="18486123" y="-1"/>
            <a:ext cx="5852160" cy="704088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7" name="Picture Placeholder 3">
            <a:extLst>
              <a:ext uri="{FF2B5EF4-FFF2-40B4-BE49-F238E27FC236}">
                <a16:creationId xmlns:a16="http://schemas.microsoft.com/office/drawing/2014/main" id="{5F4FB09B-661A-3A46-9690-61D7F508CB86}"/>
              </a:ext>
            </a:extLst>
          </p:cNvPr>
          <p:cNvSpPr>
            <a:spLocks noGrp="1"/>
          </p:cNvSpPr>
          <p:nvPr>
            <p:ph type="pic" sz="quarter" idx="21" hasCustomPrompt="1"/>
          </p:nvPr>
        </p:nvSpPr>
        <p:spPr>
          <a:xfrm>
            <a:off x="18486123" y="7289800"/>
            <a:ext cx="5852160" cy="6426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762748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2722B195-01D9-B747-A104-F6338D550FE3}"/>
              </a:ext>
            </a:extLst>
          </p:cNvPr>
          <p:cNvSpPr>
            <a:spLocks noGrp="1"/>
          </p:cNvSpPr>
          <p:nvPr>
            <p:ph type="pic" sz="quarter" idx="20" hasCustomPrompt="1"/>
          </p:nvPr>
        </p:nvSpPr>
        <p:spPr>
          <a:xfrm>
            <a:off x="1520825" y="0"/>
            <a:ext cx="9217025" cy="117856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13610563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2722B195-01D9-B747-A104-F6338D550FE3}"/>
              </a:ext>
            </a:extLst>
          </p:cNvPr>
          <p:cNvSpPr>
            <a:spLocks noGrp="1"/>
          </p:cNvSpPr>
          <p:nvPr>
            <p:ph type="pic" sz="quarter" idx="20" hasCustomPrompt="1"/>
          </p:nvPr>
        </p:nvSpPr>
        <p:spPr>
          <a:xfrm>
            <a:off x="0" y="0"/>
            <a:ext cx="16898112" cy="676656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3">
            <a:extLst>
              <a:ext uri="{FF2B5EF4-FFF2-40B4-BE49-F238E27FC236}">
                <a16:creationId xmlns:a16="http://schemas.microsoft.com/office/drawing/2014/main" id="{848BF0BC-D659-4245-8D19-6C3FC21A74A0}"/>
              </a:ext>
            </a:extLst>
          </p:cNvPr>
          <p:cNvSpPr>
            <a:spLocks noGrp="1"/>
          </p:cNvSpPr>
          <p:nvPr>
            <p:ph type="pic" sz="quarter" idx="21" hasCustomPrompt="1"/>
          </p:nvPr>
        </p:nvSpPr>
        <p:spPr>
          <a:xfrm>
            <a:off x="0" y="6949441"/>
            <a:ext cx="16898112" cy="676656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8517534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2722B195-01D9-B747-A104-F6338D550FE3}"/>
              </a:ext>
            </a:extLst>
          </p:cNvPr>
          <p:cNvSpPr>
            <a:spLocks noGrp="1"/>
          </p:cNvSpPr>
          <p:nvPr>
            <p:ph type="pic" sz="quarter" idx="20" hasCustomPrompt="1"/>
          </p:nvPr>
        </p:nvSpPr>
        <p:spPr>
          <a:xfrm>
            <a:off x="0" y="0"/>
            <a:ext cx="12070080" cy="820102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3CD15CB0-1F5A-CF4F-BAEF-980DC5F0EC5F}"/>
              </a:ext>
            </a:extLst>
          </p:cNvPr>
          <p:cNvSpPr>
            <a:spLocks noGrp="1"/>
          </p:cNvSpPr>
          <p:nvPr>
            <p:ph type="pic" sz="quarter" idx="21" hasCustomPrompt="1"/>
          </p:nvPr>
        </p:nvSpPr>
        <p:spPr>
          <a:xfrm>
            <a:off x="12307570" y="0"/>
            <a:ext cx="12070080" cy="820102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2587695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2722B195-01D9-B747-A104-F6338D550FE3}"/>
              </a:ext>
            </a:extLst>
          </p:cNvPr>
          <p:cNvSpPr>
            <a:spLocks noGrp="1"/>
          </p:cNvSpPr>
          <p:nvPr>
            <p:ph type="pic" sz="quarter" idx="20" hasCustomPrompt="1"/>
          </p:nvPr>
        </p:nvSpPr>
        <p:spPr>
          <a:xfrm>
            <a:off x="7731127" y="3234267"/>
            <a:ext cx="8915396" cy="7247466"/>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44BD43C7-8862-DF49-92F9-D999DAF7577B}"/>
              </a:ext>
            </a:extLst>
          </p:cNvPr>
          <p:cNvSpPr>
            <a:spLocks noGrp="1"/>
          </p:cNvSpPr>
          <p:nvPr>
            <p:ph type="pic" sz="quarter" idx="21" hasCustomPrompt="1"/>
          </p:nvPr>
        </p:nvSpPr>
        <p:spPr>
          <a:xfrm>
            <a:off x="17013383" y="3234267"/>
            <a:ext cx="7364268" cy="7247466"/>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5BEE69CC-A50A-934A-824B-CEEAB6E0098F}"/>
              </a:ext>
            </a:extLst>
          </p:cNvPr>
          <p:cNvSpPr>
            <a:spLocks noGrp="1"/>
          </p:cNvSpPr>
          <p:nvPr>
            <p:ph type="pic" sz="quarter" idx="22" hasCustomPrompt="1"/>
          </p:nvPr>
        </p:nvSpPr>
        <p:spPr>
          <a:xfrm>
            <a:off x="0" y="3234267"/>
            <a:ext cx="7364268" cy="7247466"/>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0938889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E8CABFB-77D1-B946-B586-97D2F1F3BDAA}"/>
              </a:ext>
            </a:extLst>
          </p:cNvPr>
          <p:cNvSpPr>
            <a:spLocks noGrp="1"/>
          </p:cNvSpPr>
          <p:nvPr>
            <p:ph type="pic" sz="quarter" idx="20" hasCustomPrompt="1"/>
          </p:nvPr>
        </p:nvSpPr>
        <p:spPr>
          <a:xfrm>
            <a:off x="0" y="5486400"/>
            <a:ext cx="24377650" cy="8229599"/>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058382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E8CABFB-77D1-B946-B586-97D2F1F3BDAA}"/>
              </a:ext>
            </a:extLst>
          </p:cNvPr>
          <p:cNvSpPr>
            <a:spLocks noGrp="1"/>
          </p:cNvSpPr>
          <p:nvPr>
            <p:ph type="pic" sz="quarter" idx="20" hasCustomPrompt="1"/>
          </p:nvPr>
        </p:nvSpPr>
        <p:spPr>
          <a:xfrm>
            <a:off x="8195541" y="5265612"/>
            <a:ext cx="7986568" cy="6066522"/>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41750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E8CABFB-77D1-B946-B586-97D2F1F3BDAA}"/>
              </a:ext>
            </a:extLst>
          </p:cNvPr>
          <p:cNvSpPr>
            <a:spLocks noGrp="1"/>
          </p:cNvSpPr>
          <p:nvPr>
            <p:ph type="pic" sz="quarter" idx="20" hasCustomPrompt="1"/>
          </p:nvPr>
        </p:nvSpPr>
        <p:spPr>
          <a:xfrm>
            <a:off x="8506691" y="791477"/>
            <a:ext cx="12801599" cy="86296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26628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E8CABFB-77D1-B946-B586-97D2F1F3BDAA}"/>
              </a:ext>
            </a:extLst>
          </p:cNvPr>
          <p:cNvSpPr>
            <a:spLocks noGrp="1"/>
          </p:cNvSpPr>
          <p:nvPr>
            <p:ph type="pic" sz="quarter" idx="20" hasCustomPrompt="1"/>
          </p:nvPr>
        </p:nvSpPr>
        <p:spPr>
          <a:xfrm>
            <a:off x="-1" y="0"/>
            <a:ext cx="786384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9F2D34FC-C7EB-394D-9217-E0AFC96AEFF6}"/>
              </a:ext>
            </a:extLst>
          </p:cNvPr>
          <p:cNvSpPr>
            <a:spLocks noGrp="1"/>
          </p:cNvSpPr>
          <p:nvPr>
            <p:ph type="pic" sz="quarter" idx="21" hasCustomPrompt="1"/>
          </p:nvPr>
        </p:nvSpPr>
        <p:spPr>
          <a:xfrm>
            <a:off x="8256905" y="0"/>
            <a:ext cx="786384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64F7A47D-6BFD-554E-B3EA-FF712A824153}"/>
              </a:ext>
            </a:extLst>
          </p:cNvPr>
          <p:cNvSpPr>
            <a:spLocks noGrp="1"/>
          </p:cNvSpPr>
          <p:nvPr>
            <p:ph type="pic" sz="quarter" idx="22" hasCustomPrompt="1"/>
          </p:nvPr>
        </p:nvSpPr>
        <p:spPr>
          <a:xfrm>
            <a:off x="16513810" y="1"/>
            <a:ext cx="7863840" cy="7380514"/>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90456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E8CABFB-77D1-B946-B586-97D2F1F3BDAA}"/>
              </a:ext>
            </a:extLst>
          </p:cNvPr>
          <p:cNvSpPr>
            <a:spLocks noGrp="1"/>
          </p:cNvSpPr>
          <p:nvPr>
            <p:ph type="pic" sz="quarter" idx="20" hasCustomPrompt="1"/>
          </p:nvPr>
        </p:nvSpPr>
        <p:spPr>
          <a:xfrm>
            <a:off x="8939990" y="1281500"/>
            <a:ext cx="6525895" cy="1117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9F2D34FC-C7EB-394D-9217-E0AFC96AEFF6}"/>
              </a:ext>
            </a:extLst>
          </p:cNvPr>
          <p:cNvSpPr>
            <a:spLocks noGrp="1"/>
          </p:cNvSpPr>
          <p:nvPr>
            <p:ph type="pic" sz="quarter" idx="21" hasCustomPrompt="1"/>
          </p:nvPr>
        </p:nvSpPr>
        <p:spPr>
          <a:xfrm>
            <a:off x="15796085" y="1281500"/>
            <a:ext cx="6525895" cy="1117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25422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2D34FC-C7EB-394D-9217-E0AFC96AEFF6}"/>
              </a:ext>
            </a:extLst>
          </p:cNvPr>
          <p:cNvSpPr>
            <a:spLocks noGrp="1"/>
          </p:cNvSpPr>
          <p:nvPr>
            <p:ph type="pic" sz="quarter" idx="21" hasCustomPrompt="1"/>
          </p:nvPr>
        </p:nvSpPr>
        <p:spPr>
          <a:xfrm>
            <a:off x="0" y="0"/>
            <a:ext cx="15390404"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70215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EE00923-7734-3C40-A448-A32BCD3B8DA5}"/>
              </a:ext>
            </a:extLst>
          </p:cNvPr>
          <p:cNvSpPr>
            <a:spLocks noGrp="1"/>
          </p:cNvSpPr>
          <p:nvPr>
            <p:ph type="pic" sz="quarter" idx="20" hasCustomPrompt="1"/>
          </p:nvPr>
        </p:nvSpPr>
        <p:spPr>
          <a:xfrm>
            <a:off x="0" y="0"/>
            <a:ext cx="24377650" cy="501534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F506E6FE-BB6C-9C44-9D21-8C38EB95A98B}"/>
              </a:ext>
            </a:extLst>
          </p:cNvPr>
          <p:cNvSpPr>
            <a:spLocks noGrp="1"/>
          </p:cNvSpPr>
          <p:nvPr>
            <p:ph type="pic" sz="quarter" idx="21" hasCustomPrompt="1"/>
          </p:nvPr>
        </p:nvSpPr>
        <p:spPr>
          <a:xfrm>
            <a:off x="0" y="8700654"/>
            <a:ext cx="24377650" cy="501534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559155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EE00923-7734-3C40-A448-A32BCD3B8DA5}"/>
              </a:ext>
            </a:extLst>
          </p:cNvPr>
          <p:cNvSpPr>
            <a:spLocks noGrp="1"/>
          </p:cNvSpPr>
          <p:nvPr>
            <p:ph type="pic" sz="quarter" idx="20" hasCustomPrompt="1"/>
          </p:nvPr>
        </p:nvSpPr>
        <p:spPr>
          <a:xfrm>
            <a:off x="0" y="0"/>
            <a:ext cx="24377650" cy="9144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305122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9EE00923-7734-3C40-A448-A32BCD3B8DA5}"/>
              </a:ext>
            </a:extLst>
          </p:cNvPr>
          <p:cNvSpPr>
            <a:spLocks noGrp="1"/>
          </p:cNvSpPr>
          <p:nvPr>
            <p:ph type="pic" sz="quarter" idx="20" hasCustomPrompt="1"/>
          </p:nvPr>
        </p:nvSpPr>
        <p:spPr>
          <a:xfrm>
            <a:off x="0" y="4572000"/>
            <a:ext cx="7863840" cy="9144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E7153F33-0746-AF4E-893B-A106A5E411A7}"/>
              </a:ext>
            </a:extLst>
          </p:cNvPr>
          <p:cNvSpPr>
            <a:spLocks noGrp="1"/>
          </p:cNvSpPr>
          <p:nvPr>
            <p:ph type="pic" sz="quarter" idx="21" hasCustomPrompt="1"/>
          </p:nvPr>
        </p:nvSpPr>
        <p:spPr>
          <a:xfrm>
            <a:off x="8256905" y="4572000"/>
            <a:ext cx="7863840" cy="9144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81A46034-6333-DD4C-81EC-C78E5A3930F5}"/>
              </a:ext>
            </a:extLst>
          </p:cNvPr>
          <p:cNvSpPr>
            <a:spLocks noGrp="1"/>
          </p:cNvSpPr>
          <p:nvPr>
            <p:ph type="pic" sz="quarter" idx="22" hasCustomPrompt="1"/>
          </p:nvPr>
        </p:nvSpPr>
        <p:spPr>
          <a:xfrm>
            <a:off x="16513812" y="4572000"/>
            <a:ext cx="7863840" cy="9144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538261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B9BD49D-FE03-304A-B722-71F7AB5EF767}"/>
              </a:ext>
            </a:extLst>
          </p:cNvPr>
          <p:cNvSpPr>
            <a:spLocks noGrp="1"/>
          </p:cNvSpPr>
          <p:nvPr>
            <p:ph type="pic" sz="quarter" idx="15" hasCustomPrompt="1"/>
          </p:nvPr>
        </p:nvSpPr>
        <p:spPr>
          <a:xfrm>
            <a:off x="6162041" y="5712459"/>
            <a:ext cx="5852160" cy="8003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00249089-B077-C848-A29F-EF8FAFD4524F}"/>
              </a:ext>
            </a:extLst>
          </p:cNvPr>
          <p:cNvSpPr>
            <a:spLocks noGrp="1"/>
          </p:cNvSpPr>
          <p:nvPr>
            <p:ph type="pic" sz="quarter" idx="16" hasCustomPrompt="1"/>
          </p:nvPr>
        </p:nvSpPr>
        <p:spPr>
          <a:xfrm>
            <a:off x="6162041" y="0"/>
            <a:ext cx="5852160" cy="5461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B39146BA-FEB0-8543-A927-306CB875C4AE}"/>
              </a:ext>
            </a:extLst>
          </p:cNvPr>
          <p:cNvSpPr>
            <a:spLocks noGrp="1"/>
          </p:cNvSpPr>
          <p:nvPr>
            <p:ph type="pic" sz="quarter" idx="18" hasCustomPrompt="1"/>
          </p:nvPr>
        </p:nvSpPr>
        <p:spPr>
          <a:xfrm>
            <a:off x="12324082" y="-1"/>
            <a:ext cx="5852160" cy="799253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3E2DCA4E-3BC8-3F47-B462-8D8007BA0C47}"/>
              </a:ext>
            </a:extLst>
          </p:cNvPr>
          <p:cNvSpPr>
            <a:spLocks noGrp="1"/>
          </p:cNvSpPr>
          <p:nvPr>
            <p:ph type="pic" sz="quarter" idx="19" hasCustomPrompt="1"/>
          </p:nvPr>
        </p:nvSpPr>
        <p:spPr>
          <a:xfrm>
            <a:off x="12324082" y="8255001"/>
            <a:ext cx="5852160" cy="5461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096826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B39146BA-FEB0-8543-A927-306CB875C4AE}"/>
              </a:ext>
            </a:extLst>
          </p:cNvPr>
          <p:cNvSpPr>
            <a:spLocks noGrp="1"/>
          </p:cNvSpPr>
          <p:nvPr>
            <p:ph type="pic" sz="quarter" idx="18" hasCustomPrompt="1"/>
          </p:nvPr>
        </p:nvSpPr>
        <p:spPr>
          <a:xfrm>
            <a:off x="10759440" y="3535680"/>
            <a:ext cx="12097385" cy="1018032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90156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8AC628A-C4B5-2E47-A13B-6F132972EF73}"/>
              </a:ext>
            </a:extLst>
          </p:cNvPr>
          <p:cNvSpPr>
            <a:spLocks noGrp="1"/>
          </p:cNvSpPr>
          <p:nvPr>
            <p:ph type="pic" sz="quarter" idx="20" hasCustomPrompt="1"/>
          </p:nvPr>
        </p:nvSpPr>
        <p:spPr>
          <a:xfrm>
            <a:off x="7205345" y="3225800"/>
            <a:ext cx="9966960" cy="10490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CC01E2B4-23DD-8247-BC0F-09A8C3DAC506}"/>
              </a:ext>
            </a:extLst>
          </p:cNvPr>
          <p:cNvSpPr>
            <a:spLocks noGrp="1"/>
          </p:cNvSpPr>
          <p:nvPr>
            <p:ph type="pic" sz="quarter" idx="21" hasCustomPrompt="1"/>
          </p:nvPr>
        </p:nvSpPr>
        <p:spPr>
          <a:xfrm>
            <a:off x="17519650" y="3225800"/>
            <a:ext cx="6858000" cy="10490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05F58204-30A4-1241-9B8D-687802995870}"/>
              </a:ext>
            </a:extLst>
          </p:cNvPr>
          <p:cNvSpPr>
            <a:spLocks noGrp="1"/>
          </p:cNvSpPr>
          <p:nvPr>
            <p:ph type="pic" sz="quarter" idx="22" hasCustomPrompt="1"/>
          </p:nvPr>
        </p:nvSpPr>
        <p:spPr>
          <a:xfrm>
            <a:off x="0" y="3225800"/>
            <a:ext cx="6858000" cy="10490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287301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B39146BA-FEB0-8543-A927-306CB875C4AE}"/>
              </a:ext>
            </a:extLst>
          </p:cNvPr>
          <p:cNvSpPr>
            <a:spLocks noGrp="1"/>
          </p:cNvSpPr>
          <p:nvPr>
            <p:ph type="pic" sz="quarter" idx="18" hasCustomPrompt="1"/>
          </p:nvPr>
        </p:nvSpPr>
        <p:spPr>
          <a:xfrm>
            <a:off x="17077765" y="4572000"/>
            <a:ext cx="7299885" cy="9144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3">
            <a:extLst>
              <a:ext uri="{FF2B5EF4-FFF2-40B4-BE49-F238E27FC236}">
                <a16:creationId xmlns:a16="http://schemas.microsoft.com/office/drawing/2014/main" id="{F353B7E5-97CB-954E-A6A7-BF2F67C82747}"/>
              </a:ext>
            </a:extLst>
          </p:cNvPr>
          <p:cNvSpPr>
            <a:spLocks noGrp="1"/>
          </p:cNvSpPr>
          <p:nvPr>
            <p:ph type="pic" sz="quarter" idx="19" hasCustomPrompt="1"/>
          </p:nvPr>
        </p:nvSpPr>
        <p:spPr>
          <a:xfrm>
            <a:off x="3615737" y="4572000"/>
            <a:ext cx="13204667" cy="9144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116821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353B7E5-97CB-954E-A6A7-BF2F67C82747}"/>
              </a:ext>
            </a:extLst>
          </p:cNvPr>
          <p:cNvSpPr>
            <a:spLocks noGrp="1"/>
          </p:cNvSpPr>
          <p:nvPr>
            <p:ph type="pic" sz="quarter" idx="19" hasCustomPrompt="1"/>
          </p:nvPr>
        </p:nvSpPr>
        <p:spPr>
          <a:xfrm>
            <a:off x="1" y="0"/>
            <a:ext cx="24377650" cy="9144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459735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651F126-66C8-BB47-8ACD-D2099548291D}"/>
              </a:ext>
            </a:extLst>
          </p:cNvPr>
          <p:cNvSpPr>
            <a:spLocks noGrp="1"/>
          </p:cNvSpPr>
          <p:nvPr>
            <p:ph type="pic" sz="quarter" idx="20" hasCustomPrompt="1"/>
          </p:nvPr>
        </p:nvSpPr>
        <p:spPr>
          <a:xfrm>
            <a:off x="0" y="5514975"/>
            <a:ext cx="12070080" cy="820102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6810C7BD-3DDA-6C49-AC93-AA4EE1ED0A61}"/>
              </a:ext>
            </a:extLst>
          </p:cNvPr>
          <p:cNvSpPr>
            <a:spLocks noGrp="1"/>
          </p:cNvSpPr>
          <p:nvPr>
            <p:ph type="pic" sz="quarter" idx="21" hasCustomPrompt="1"/>
          </p:nvPr>
        </p:nvSpPr>
        <p:spPr>
          <a:xfrm>
            <a:off x="12307570" y="5514975"/>
            <a:ext cx="12070080" cy="820102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27761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077E76A-76FC-4348-88ED-E4503AB86ABC}"/>
              </a:ext>
            </a:extLst>
          </p:cNvPr>
          <p:cNvSpPr>
            <a:spLocks noGrp="1" noChangeAspect="1"/>
          </p:cNvSpPr>
          <p:nvPr>
            <p:ph type="pic" sz="quarter" idx="10" hasCustomPrompt="1"/>
          </p:nvPr>
        </p:nvSpPr>
        <p:spPr>
          <a:xfrm>
            <a:off x="3737782" y="3873115"/>
            <a:ext cx="5183188" cy="518318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7C600C28-D8DB-6540-9561-42B3FDA7F8E9}"/>
              </a:ext>
            </a:extLst>
          </p:cNvPr>
          <p:cNvSpPr>
            <a:spLocks noGrp="1" noChangeAspect="1"/>
          </p:cNvSpPr>
          <p:nvPr>
            <p:ph type="pic" sz="quarter" idx="11" hasCustomPrompt="1"/>
          </p:nvPr>
        </p:nvSpPr>
        <p:spPr>
          <a:xfrm>
            <a:off x="9597231" y="3873115"/>
            <a:ext cx="5183188" cy="518318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2E8D91E0-1A7E-7044-8E0F-71427E838711}"/>
              </a:ext>
            </a:extLst>
          </p:cNvPr>
          <p:cNvSpPr>
            <a:spLocks noGrp="1" noChangeAspect="1"/>
          </p:cNvSpPr>
          <p:nvPr>
            <p:ph type="pic" sz="quarter" idx="12" hasCustomPrompt="1"/>
          </p:nvPr>
        </p:nvSpPr>
        <p:spPr>
          <a:xfrm>
            <a:off x="15456680" y="3873115"/>
            <a:ext cx="5183188" cy="518318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336120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2E8D91E0-1A7E-7044-8E0F-71427E838711}"/>
              </a:ext>
            </a:extLst>
          </p:cNvPr>
          <p:cNvSpPr>
            <a:spLocks noGrp="1" noChangeAspect="1"/>
          </p:cNvSpPr>
          <p:nvPr>
            <p:ph type="pic" sz="quarter" idx="12" hasCustomPrompt="1"/>
          </p:nvPr>
        </p:nvSpPr>
        <p:spPr>
          <a:xfrm>
            <a:off x="0" y="0"/>
            <a:ext cx="15771533"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696107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2E8D91E0-1A7E-7044-8E0F-71427E838711}"/>
              </a:ext>
            </a:extLst>
          </p:cNvPr>
          <p:cNvSpPr>
            <a:spLocks noGrp="1" noChangeAspect="1"/>
          </p:cNvSpPr>
          <p:nvPr>
            <p:ph type="pic" sz="quarter" idx="12" hasCustomPrompt="1"/>
          </p:nvPr>
        </p:nvSpPr>
        <p:spPr>
          <a:xfrm>
            <a:off x="5317067" y="-1"/>
            <a:ext cx="5035800" cy="799253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46D262A3-C97A-204F-B7DC-977986A56E1A}"/>
              </a:ext>
            </a:extLst>
          </p:cNvPr>
          <p:cNvSpPr>
            <a:spLocks noGrp="1" noChangeAspect="1"/>
          </p:cNvSpPr>
          <p:nvPr>
            <p:ph type="pic" sz="quarter" idx="13" hasCustomPrompt="1"/>
          </p:nvPr>
        </p:nvSpPr>
        <p:spPr>
          <a:xfrm>
            <a:off x="5317067" y="8263467"/>
            <a:ext cx="5035800" cy="5452534"/>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69AFC731-3061-2640-904A-5EE8239DA676}"/>
              </a:ext>
            </a:extLst>
          </p:cNvPr>
          <p:cNvSpPr>
            <a:spLocks noGrp="1" noChangeAspect="1"/>
          </p:cNvSpPr>
          <p:nvPr>
            <p:ph type="pic" sz="quarter" idx="14" hasCustomPrompt="1"/>
          </p:nvPr>
        </p:nvSpPr>
        <p:spPr>
          <a:xfrm>
            <a:off x="0" y="0"/>
            <a:ext cx="5035800" cy="5452534"/>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0B487922-1639-8546-9C05-2BC8F3A4DFC2}"/>
              </a:ext>
            </a:extLst>
          </p:cNvPr>
          <p:cNvSpPr>
            <a:spLocks noGrp="1" noChangeAspect="1"/>
          </p:cNvSpPr>
          <p:nvPr>
            <p:ph type="pic" sz="quarter" idx="15" hasCustomPrompt="1"/>
          </p:nvPr>
        </p:nvSpPr>
        <p:spPr>
          <a:xfrm>
            <a:off x="0" y="5723468"/>
            <a:ext cx="5035800" cy="799253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F7AE70FC-C2CA-6E40-8642-56D7CDFB252C}"/>
              </a:ext>
            </a:extLst>
          </p:cNvPr>
          <p:cNvSpPr>
            <a:spLocks noGrp="1" noChangeAspect="1"/>
          </p:cNvSpPr>
          <p:nvPr>
            <p:ph type="pic" sz="quarter" idx="16" hasCustomPrompt="1"/>
          </p:nvPr>
        </p:nvSpPr>
        <p:spPr>
          <a:xfrm>
            <a:off x="10634134" y="6857999"/>
            <a:ext cx="4836583" cy="685800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3">
            <a:extLst>
              <a:ext uri="{FF2B5EF4-FFF2-40B4-BE49-F238E27FC236}">
                <a16:creationId xmlns:a16="http://schemas.microsoft.com/office/drawing/2014/main" id="{C6FEBBA1-5AD0-2742-9444-73DEADA30E3F}"/>
              </a:ext>
            </a:extLst>
          </p:cNvPr>
          <p:cNvSpPr>
            <a:spLocks noGrp="1" noChangeAspect="1"/>
          </p:cNvSpPr>
          <p:nvPr>
            <p:ph type="pic" sz="quarter" idx="17" hasCustomPrompt="1"/>
          </p:nvPr>
        </p:nvSpPr>
        <p:spPr>
          <a:xfrm>
            <a:off x="10634134" y="0"/>
            <a:ext cx="4836583" cy="658706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1757104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C6FEBBA1-5AD0-2742-9444-73DEADA30E3F}"/>
              </a:ext>
            </a:extLst>
          </p:cNvPr>
          <p:cNvSpPr>
            <a:spLocks noGrp="1" noChangeAspect="1"/>
          </p:cNvSpPr>
          <p:nvPr>
            <p:ph type="pic" sz="quarter" idx="17" hasCustomPrompt="1"/>
          </p:nvPr>
        </p:nvSpPr>
        <p:spPr>
          <a:xfrm>
            <a:off x="3273425" y="0"/>
            <a:ext cx="21104225" cy="82804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79592322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C6FEBBA1-5AD0-2742-9444-73DEADA30E3F}"/>
              </a:ext>
            </a:extLst>
          </p:cNvPr>
          <p:cNvSpPr>
            <a:spLocks noGrp="1" noChangeAspect="1"/>
          </p:cNvSpPr>
          <p:nvPr>
            <p:ph type="pic" sz="quarter" idx="17" hasCustomPrompt="1"/>
          </p:nvPr>
        </p:nvSpPr>
        <p:spPr>
          <a:xfrm>
            <a:off x="7731125" y="0"/>
            <a:ext cx="8915400" cy="460586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3">
            <a:extLst>
              <a:ext uri="{FF2B5EF4-FFF2-40B4-BE49-F238E27FC236}">
                <a16:creationId xmlns:a16="http://schemas.microsoft.com/office/drawing/2014/main" id="{7FD5BA88-4A0F-1848-A032-A35AE5F3D2F5}"/>
              </a:ext>
            </a:extLst>
          </p:cNvPr>
          <p:cNvSpPr>
            <a:spLocks noGrp="1" noChangeAspect="1"/>
          </p:cNvSpPr>
          <p:nvPr>
            <p:ph type="pic" sz="quarter" idx="18" hasCustomPrompt="1"/>
          </p:nvPr>
        </p:nvSpPr>
        <p:spPr>
          <a:xfrm>
            <a:off x="7731125" y="4876800"/>
            <a:ext cx="8915400" cy="58674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8297528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C6FEBBA1-5AD0-2742-9444-73DEADA30E3F}"/>
              </a:ext>
            </a:extLst>
          </p:cNvPr>
          <p:cNvSpPr>
            <a:spLocks noGrp="1" noChangeAspect="1"/>
          </p:cNvSpPr>
          <p:nvPr>
            <p:ph type="pic" sz="quarter" idx="17" hasCustomPrompt="1"/>
          </p:nvPr>
        </p:nvSpPr>
        <p:spPr>
          <a:xfrm>
            <a:off x="7201760" y="0"/>
            <a:ext cx="848094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3">
            <a:extLst>
              <a:ext uri="{FF2B5EF4-FFF2-40B4-BE49-F238E27FC236}">
                <a16:creationId xmlns:a16="http://schemas.microsoft.com/office/drawing/2014/main" id="{7FD5BA88-4A0F-1848-A032-A35AE5F3D2F5}"/>
              </a:ext>
            </a:extLst>
          </p:cNvPr>
          <p:cNvSpPr>
            <a:spLocks noGrp="1" noChangeAspect="1"/>
          </p:cNvSpPr>
          <p:nvPr>
            <p:ph type="pic" sz="quarter" idx="18" hasCustomPrompt="1"/>
          </p:nvPr>
        </p:nvSpPr>
        <p:spPr>
          <a:xfrm>
            <a:off x="15896710" y="0"/>
            <a:ext cx="848094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6707986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C9E4C8A-F934-8545-9347-9BB52A8DAC2E}"/>
              </a:ext>
            </a:extLst>
          </p:cNvPr>
          <p:cNvSpPr>
            <a:spLocks noGrp="1" noChangeAspect="1"/>
          </p:cNvSpPr>
          <p:nvPr>
            <p:ph type="pic" sz="quarter" idx="18" hasCustomPrompt="1"/>
          </p:nvPr>
        </p:nvSpPr>
        <p:spPr>
          <a:xfrm>
            <a:off x="7731125" y="-1"/>
            <a:ext cx="8915400" cy="11540359"/>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3181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 id="2147484002" r:id="rId25"/>
    <p:sldLayoutId id="2147484003" r:id="rId26"/>
    <p:sldLayoutId id="2147484004" r:id="rId27"/>
    <p:sldLayoutId id="2147484005" r:id="rId28"/>
    <p:sldLayoutId id="2147484006" r:id="rId29"/>
  </p:sldLayoutIdLst>
  <p:hf hdr="0" ftr="0" dt="0"/>
  <p:txStyles>
    <p:titleStyle>
      <a:lvl1pPr algn="l" defTabSz="1828343" rtl="0" eaLnBrk="1" latinLnBrk="0" hangingPunct="1">
        <a:lnSpc>
          <a:spcPct val="90000"/>
        </a:lnSpc>
        <a:spcBef>
          <a:spcPct val="0"/>
        </a:spcBef>
        <a:buNone/>
        <a:defRPr sz="8798" b="0" i="0" kern="1200">
          <a:solidFill>
            <a:schemeClr val="tx2"/>
          </a:solidFill>
          <a:latin typeface="Montserrat"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Montserrat Light" pitchFamily="2" charset="77"/>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Montserrat Light" pitchFamily="2" charset="77"/>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Montserrat Light" pitchFamily="2" charset="77"/>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Montserrat Light" pitchFamily="2" charset="77"/>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Montserrat Light" pitchFamily="2"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0922A-86B1-E941-BA46-423367888D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4723" y="317500"/>
            <a:ext cx="17468204" cy="13398500"/>
          </a:xfrm>
          <a:prstGeom prst="rect">
            <a:avLst/>
          </a:prstGeom>
        </p:spPr>
      </p:pic>
      <p:sp>
        <p:nvSpPr>
          <p:cNvPr id="15" name="TextBox 14">
            <a:extLst>
              <a:ext uri="{FF2B5EF4-FFF2-40B4-BE49-F238E27FC236}">
                <a16:creationId xmlns:a16="http://schemas.microsoft.com/office/drawing/2014/main" id="{900228D8-461C-9D4B-AA23-DB7E7877E47A}"/>
              </a:ext>
            </a:extLst>
          </p:cNvPr>
          <p:cNvSpPr txBox="1"/>
          <p:nvPr/>
        </p:nvSpPr>
        <p:spPr>
          <a:xfrm>
            <a:off x="1068642" y="5379300"/>
            <a:ext cx="22240384" cy="1862048"/>
          </a:xfrm>
          <a:prstGeom prst="rect">
            <a:avLst/>
          </a:prstGeom>
          <a:noFill/>
        </p:spPr>
        <p:txBody>
          <a:bodyPr wrap="none" rtlCol="0" anchor="ctr">
            <a:spAutoFit/>
          </a:bodyPr>
          <a:lstStyle/>
          <a:p>
            <a:pPr algn="ctr"/>
            <a:r>
              <a:rPr lang="en-US" sz="11500" spc="600" dirty="0">
                <a:solidFill>
                  <a:schemeClr val="tx2"/>
                </a:solidFill>
                <a:latin typeface="Montserrat" pitchFamily="2" charset="77"/>
              </a:rPr>
              <a:t>ESTADÍSTICA DESCRIPTIVA</a:t>
            </a:r>
          </a:p>
        </p:txBody>
      </p:sp>
      <p:sp>
        <p:nvSpPr>
          <p:cNvPr id="22" name="TextBox 21">
            <a:extLst>
              <a:ext uri="{FF2B5EF4-FFF2-40B4-BE49-F238E27FC236}">
                <a16:creationId xmlns:a16="http://schemas.microsoft.com/office/drawing/2014/main" id="{15A10C92-1A81-7C4E-93A6-50B4CD3A7523}"/>
              </a:ext>
            </a:extLst>
          </p:cNvPr>
          <p:cNvSpPr txBox="1"/>
          <p:nvPr/>
        </p:nvSpPr>
        <p:spPr>
          <a:xfrm>
            <a:off x="8627602" y="8253440"/>
            <a:ext cx="7122464" cy="707886"/>
          </a:xfrm>
          <a:prstGeom prst="rect">
            <a:avLst/>
          </a:prstGeom>
          <a:noFill/>
        </p:spPr>
        <p:txBody>
          <a:bodyPr wrap="none" rtlCol="0">
            <a:spAutoFit/>
          </a:bodyPr>
          <a:lstStyle/>
          <a:p>
            <a:pPr algn="ctr"/>
            <a:r>
              <a:rPr lang="en-US" sz="4000" b="1" spc="600" dirty="0">
                <a:solidFill>
                  <a:schemeClr val="tx2"/>
                </a:solidFill>
                <a:latin typeface="Montserrat SemiBold" pitchFamily="2" charset="77"/>
                <a:cs typeface="Poppins Light" pitchFamily="2" charset="77"/>
              </a:rPr>
              <a:t>RICARDO MARTÍNEZ</a:t>
            </a:r>
          </a:p>
        </p:txBody>
      </p:sp>
      <p:sp>
        <p:nvSpPr>
          <p:cNvPr id="12" name="Rectangle 11">
            <a:extLst>
              <a:ext uri="{FF2B5EF4-FFF2-40B4-BE49-F238E27FC236}">
                <a16:creationId xmlns:a16="http://schemas.microsoft.com/office/drawing/2014/main" id="{84544425-258F-8C4E-BD61-606E12CB244B}"/>
              </a:ext>
            </a:extLst>
          </p:cNvPr>
          <p:cNvSpPr/>
          <p:nvPr/>
        </p:nvSpPr>
        <p:spPr>
          <a:xfrm>
            <a:off x="21691600" y="11988800"/>
            <a:ext cx="1473200" cy="12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FFAB10-7AFC-FF4B-BDC7-39A2FAB40E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47305" y="2459473"/>
            <a:ext cx="11883040" cy="9114554"/>
          </a:xfrm>
          <a:prstGeom prst="rect">
            <a:avLst/>
          </a:prstGeom>
        </p:spPr>
      </p:pic>
      <p:grpSp>
        <p:nvGrpSpPr>
          <p:cNvPr id="2" name="Grupo 1">
            <a:extLst>
              <a:ext uri="{FF2B5EF4-FFF2-40B4-BE49-F238E27FC236}">
                <a16:creationId xmlns:a16="http://schemas.microsoft.com/office/drawing/2014/main" id="{738E4E1E-4D26-B736-CCFC-555D17C22519}"/>
              </a:ext>
            </a:extLst>
          </p:cNvPr>
          <p:cNvGrpSpPr/>
          <p:nvPr/>
        </p:nvGrpSpPr>
        <p:grpSpPr>
          <a:xfrm>
            <a:off x="10114616" y="1435475"/>
            <a:ext cx="4148418" cy="853440"/>
            <a:chOff x="10114616" y="2032753"/>
            <a:chExt cx="4148418" cy="853440"/>
          </a:xfrm>
        </p:grpSpPr>
        <p:sp>
          <p:nvSpPr>
            <p:cNvPr id="13" name="Rectangle 12">
              <a:extLst>
                <a:ext uri="{FF2B5EF4-FFF2-40B4-BE49-F238E27FC236}">
                  <a16:creationId xmlns:a16="http://schemas.microsoft.com/office/drawing/2014/main" id="{126206C5-58C8-3645-866A-63270D41C2C3}"/>
                </a:ext>
              </a:extLst>
            </p:cNvPr>
            <p:cNvSpPr/>
            <p:nvPr/>
          </p:nvSpPr>
          <p:spPr>
            <a:xfrm>
              <a:off x="10114616" y="2032753"/>
              <a:ext cx="4148418" cy="8534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77"/>
              </a:endParaRPr>
            </a:p>
          </p:txBody>
        </p:sp>
        <p:sp>
          <p:nvSpPr>
            <p:cNvPr id="14" name="TextBox 13">
              <a:extLst>
                <a:ext uri="{FF2B5EF4-FFF2-40B4-BE49-F238E27FC236}">
                  <a16:creationId xmlns:a16="http://schemas.microsoft.com/office/drawing/2014/main" id="{0B594CC1-FCFC-474A-8783-9D02ADBAD8B2}"/>
                </a:ext>
              </a:extLst>
            </p:cNvPr>
            <p:cNvSpPr txBox="1"/>
            <p:nvPr/>
          </p:nvSpPr>
          <p:spPr>
            <a:xfrm>
              <a:off x="11202817" y="2182474"/>
              <a:ext cx="1972015" cy="553998"/>
            </a:xfrm>
            <a:prstGeom prst="rect">
              <a:avLst/>
            </a:prstGeom>
            <a:noFill/>
          </p:spPr>
          <p:txBody>
            <a:bodyPr wrap="none" rtlCol="0">
              <a:spAutoFit/>
            </a:bodyPr>
            <a:lstStyle/>
            <a:p>
              <a:pPr algn="ctr"/>
              <a:r>
                <a:rPr lang="es-CO" sz="3000" b="1" spc="600" dirty="0">
                  <a:solidFill>
                    <a:schemeClr val="bg1"/>
                  </a:solidFill>
                  <a:latin typeface="Montserrat SemiBold" pitchFamily="2" charset="77"/>
                  <a:cs typeface="Poppins Light" pitchFamily="2" charset="77"/>
                </a:rPr>
                <a:t>DATOS</a:t>
              </a:r>
            </a:p>
          </p:txBody>
        </p:sp>
      </p:grpSp>
      <p:sp>
        <p:nvSpPr>
          <p:cNvPr id="3" name="TextBox 16">
            <a:extLst>
              <a:ext uri="{FF2B5EF4-FFF2-40B4-BE49-F238E27FC236}">
                <a16:creationId xmlns:a16="http://schemas.microsoft.com/office/drawing/2014/main" id="{A499A33B-DAA0-DF2F-DD34-6B09624E6526}"/>
              </a:ext>
            </a:extLst>
          </p:cNvPr>
          <p:cNvSpPr txBox="1"/>
          <p:nvPr/>
        </p:nvSpPr>
        <p:spPr>
          <a:xfrm>
            <a:off x="4131982" y="3352213"/>
            <a:ext cx="4230645" cy="830997"/>
          </a:xfrm>
          <a:prstGeom prst="rect">
            <a:avLst/>
          </a:prstGeom>
          <a:noFill/>
        </p:spPr>
        <p:txBody>
          <a:bodyPr wrap="none" rtlCol="0" anchor="t">
            <a:spAutoFit/>
          </a:bodyPr>
          <a:lstStyle/>
          <a:p>
            <a:r>
              <a:rPr lang="es-CO" sz="4800" b="1" dirty="0">
                <a:solidFill>
                  <a:schemeClr val="tx2"/>
                </a:solidFill>
                <a:latin typeface="Montserrat SemiBold" pitchFamily="2" charset="77"/>
              </a:rPr>
              <a:t>CONCEPTOS</a:t>
            </a:r>
          </a:p>
        </p:txBody>
      </p:sp>
      <p:sp>
        <p:nvSpPr>
          <p:cNvPr id="4" name="TextBox 16">
            <a:extLst>
              <a:ext uri="{FF2B5EF4-FFF2-40B4-BE49-F238E27FC236}">
                <a16:creationId xmlns:a16="http://schemas.microsoft.com/office/drawing/2014/main" id="{E2244814-54CC-56A4-EB24-0A727171C634}"/>
              </a:ext>
            </a:extLst>
          </p:cNvPr>
          <p:cNvSpPr txBox="1"/>
          <p:nvPr/>
        </p:nvSpPr>
        <p:spPr>
          <a:xfrm>
            <a:off x="14321430" y="3352213"/>
            <a:ext cx="3525324" cy="830997"/>
          </a:xfrm>
          <a:prstGeom prst="rect">
            <a:avLst/>
          </a:prstGeom>
          <a:noFill/>
        </p:spPr>
        <p:txBody>
          <a:bodyPr wrap="none" rtlCol="0" anchor="t">
            <a:spAutoFit/>
          </a:bodyPr>
          <a:lstStyle/>
          <a:p>
            <a:r>
              <a:rPr lang="es-CO" sz="4800" b="1" dirty="0">
                <a:solidFill>
                  <a:schemeClr val="tx2"/>
                </a:solidFill>
                <a:latin typeface="Montserrat SemiBold" pitchFamily="2" charset="77"/>
              </a:rPr>
              <a:t>NÚMEROS</a:t>
            </a:r>
          </a:p>
        </p:txBody>
      </p:sp>
      <p:sp>
        <p:nvSpPr>
          <p:cNvPr id="6" name="TextBox 16">
            <a:extLst>
              <a:ext uri="{FF2B5EF4-FFF2-40B4-BE49-F238E27FC236}">
                <a16:creationId xmlns:a16="http://schemas.microsoft.com/office/drawing/2014/main" id="{77BE6D44-71DB-7C00-4710-B2718C44D997}"/>
              </a:ext>
            </a:extLst>
          </p:cNvPr>
          <p:cNvSpPr txBox="1"/>
          <p:nvPr/>
        </p:nvSpPr>
        <p:spPr>
          <a:xfrm>
            <a:off x="10702925" y="4789613"/>
            <a:ext cx="4448654" cy="707886"/>
          </a:xfrm>
          <a:prstGeom prst="rect">
            <a:avLst/>
          </a:prstGeom>
          <a:noFill/>
        </p:spPr>
        <p:txBody>
          <a:bodyPr wrap="none" rtlCol="0" anchor="t">
            <a:spAutoFit/>
          </a:bodyPr>
          <a:lstStyle/>
          <a:p>
            <a:r>
              <a:rPr lang="es-CO" sz="4000" dirty="0">
                <a:solidFill>
                  <a:schemeClr val="tx2"/>
                </a:solidFill>
                <a:latin typeface="Montserrat Medium" panose="00000600000000000000" pitchFamily="2" charset="0"/>
              </a:rPr>
              <a:t>Posición relativa</a:t>
            </a:r>
          </a:p>
        </p:txBody>
      </p:sp>
      <p:sp>
        <p:nvSpPr>
          <p:cNvPr id="7" name="TextBox 16">
            <a:extLst>
              <a:ext uri="{FF2B5EF4-FFF2-40B4-BE49-F238E27FC236}">
                <a16:creationId xmlns:a16="http://schemas.microsoft.com/office/drawing/2014/main" id="{78D631EC-EFF3-4590-582F-FF91E2B1F549}"/>
              </a:ext>
            </a:extLst>
          </p:cNvPr>
          <p:cNvSpPr txBox="1"/>
          <p:nvPr/>
        </p:nvSpPr>
        <p:spPr>
          <a:xfrm>
            <a:off x="18305421" y="4789613"/>
            <a:ext cx="2569934" cy="707886"/>
          </a:xfrm>
          <a:prstGeom prst="rect">
            <a:avLst/>
          </a:prstGeom>
          <a:noFill/>
        </p:spPr>
        <p:txBody>
          <a:bodyPr wrap="none" rtlCol="0" anchor="t">
            <a:spAutoFit/>
          </a:bodyPr>
          <a:lstStyle/>
          <a:p>
            <a:r>
              <a:rPr lang="es-CO" sz="4000" dirty="0">
                <a:solidFill>
                  <a:schemeClr val="tx2"/>
                </a:solidFill>
                <a:latin typeface="Montserrat Medium" panose="00000600000000000000" pitchFamily="2" charset="0"/>
              </a:rPr>
              <a:t>Cantidad</a:t>
            </a:r>
          </a:p>
        </p:txBody>
      </p:sp>
      <p:sp>
        <p:nvSpPr>
          <p:cNvPr id="8" name="TextBox 16">
            <a:extLst>
              <a:ext uri="{FF2B5EF4-FFF2-40B4-BE49-F238E27FC236}">
                <a16:creationId xmlns:a16="http://schemas.microsoft.com/office/drawing/2014/main" id="{600B6920-1CAF-A06F-9435-B0981C2FA70C}"/>
              </a:ext>
            </a:extLst>
          </p:cNvPr>
          <p:cNvSpPr txBox="1"/>
          <p:nvPr/>
        </p:nvSpPr>
        <p:spPr>
          <a:xfrm>
            <a:off x="10977038" y="6374279"/>
            <a:ext cx="3900427" cy="1077218"/>
          </a:xfrm>
          <a:prstGeom prst="rect">
            <a:avLst/>
          </a:prstGeom>
          <a:noFill/>
        </p:spPr>
        <p:txBody>
          <a:bodyPr wrap="none" rtlCol="0" anchor="t">
            <a:spAutoFit/>
          </a:bodyPr>
          <a:lstStyle/>
          <a:p>
            <a:pPr algn="ctr"/>
            <a:r>
              <a:rPr lang="es-ES" dirty="0">
                <a:solidFill>
                  <a:schemeClr val="accent1">
                    <a:lumMod val="50000"/>
                  </a:schemeClr>
                </a:solidFill>
                <a:latin typeface="Montserrat Medium" panose="00000600000000000000" pitchFamily="2" charset="0"/>
              </a:rPr>
              <a:t>RANGO</a:t>
            </a:r>
            <a:endParaRPr lang="es-CO" dirty="0">
              <a:solidFill>
                <a:schemeClr val="accent1">
                  <a:lumMod val="50000"/>
                </a:schemeClr>
              </a:solidFill>
              <a:latin typeface="Montserrat Medium" panose="00000600000000000000" pitchFamily="2" charset="0"/>
            </a:endParaRPr>
          </a:p>
          <a:p>
            <a:pPr algn="ctr"/>
            <a:r>
              <a:rPr lang="es-CO" sz="2800" dirty="0">
                <a:solidFill>
                  <a:schemeClr val="tx2"/>
                </a:solidFill>
                <a:latin typeface="Montserrat Light" panose="00000400000000000000" pitchFamily="2" charset="0"/>
              </a:rPr>
              <a:t>(Primero, segundo,…)</a:t>
            </a:r>
          </a:p>
        </p:txBody>
      </p:sp>
      <p:sp>
        <p:nvSpPr>
          <p:cNvPr id="9" name="TextBox 16">
            <a:extLst>
              <a:ext uri="{FF2B5EF4-FFF2-40B4-BE49-F238E27FC236}">
                <a16:creationId xmlns:a16="http://schemas.microsoft.com/office/drawing/2014/main" id="{8324CF90-97FC-97B1-078E-3C9F62D687CC}"/>
              </a:ext>
            </a:extLst>
          </p:cNvPr>
          <p:cNvSpPr txBox="1"/>
          <p:nvPr/>
        </p:nvSpPr>
        <p:spPr>
          <a:xfrm>
            <a:off x="17715515" y="6374279"/>
            <a:ext cx="3749745" cy="1077218"/>
          </a:xfrm>
          <a:prstGeom prst="rect">
            <a:avLst/>
          </a:prstGeom>
          <a:noFill/>
        </p:spPr>
        <p:txBody>
          <a:bodyPr wrap="none" rtlCol="0" anchor="t">
            <a:spAutoFit/>
          </a:bodyPr>
          <a:lstStyle/>
          <a:p>
            <a:pPr algn="ctr"/>
            <a:r>
              <a:rPr lang="es-ES" dirty="0">
                <a:solidFill>
                  <a:schemeClr val="accent1">
                    <a:lumMod val="50000"/>
                  </a:schemeClr>
                </a:solidFill>
                <a:latin typeface="Montserrat Medium" panose="00000600000000000000" pitchFamily="2" charset="0"/>
              </a:rPr>
              <a:t>CUANTITATIVO</a:t>
            </a:r>
            <a:endParaRPr lang="es-CO" dirty="0">
              <a:solidFill>
                <a:schemeClr val="accent1">
                  <a:lumMod val="50000"/>
                </a:schemeClr>
              </a:solidFill>
              <a:latin typeface="Montserrat Medium" panose="00000600000000000000" pitchFamily="2" charset="0"/>
            </a:endParaRPr>
          </a:p>
          <a:p>
            <a:pPr algn="ctr"/>
            <a:r>
              <a:rPr lang="es-CO" sz="2800" dirty="0">
                <a:solidFill>
                  <a:schemeClr val="tx2"/>
                </a:solidFill>
                <a:latin typeface="Montserrat Light" panose="00000400000000000000" pitchFamily="2" charset="0"/>
              </a:rPr>
              <a:t>(60…85 kg, 1….3 hijos)</a:t>
            </a:r>
          </a:p>
        </p:txBody>
      </p:sp>
      <p:sp>
        <p:nvSpPr>
          <p:cNvPr id="10" name="TextBox 16">
            <a:extLst>
              <a:ext uri="{FF2B5EF4-FFF2-40B4-BE49-F238E27FC236}">
                <a16:creationId xmlns:a16="http://schemas.microsoft.com/office/drawing/2014/main" id="{2C77FA0C-820E-6B7D-DB08-FAF68CC11EC9}"/>
              </a:ext>
            </a:extLst>
          </p:cNvPr>
          <p:cNvSpPr txBox="1"/>
          <p:nvPr/>
        </p:nvSpPr>
        <p:spPr>
          <a:xfrm>
            <a:off x="12274669" y="8401791"/>
            <a:ext cx="1305165" cy="523220"/>
          </a:xfrm>
          <a:prstGeom prst="rect">
            <a:avLst/>
          </a:prstGeom>
          <a:noFill/>
        </p:spPr>
        <p:txBody>
          <a:bodyPr wrap="none" rtlCol="0" anchor="t">
            <a:spAutoFit/>
          </a:bodyPr>
          <a:lstStyle/>
          <a:p>
            <a:pPr algn="ctr"/>
            <a:r>
              <a:rPr lang="es-CO" sz="2800" b="1" dirty="0">
                <a:solidFill>
                  <a:schemeClr val="tx2"/>
                </a:solidFill>
                <a:latin typeface="Montserrat Light" panose="00000400000000000000" pitchFamily="2" charset="0"/>
              </a:rPr>
              <a:t>Orden</a:t>
            </a:r>
          </a:p>
        </p:txBody>
      </p:sp>
      <p:sp>
        <p:nvSpPr>
          <p:cNvPr id="11" name="TextBox 16">
            <a:extLst>
              <a:ext uri="{FF2B5EF4-FFF2-40B4-BE49-F238E27FC236}">
                <a16:creationId xmlns:a16="http://schemas.microsoft.com/office/drawing/2014/main" id="{A1874AE6-B67D-9395-8391-A4CD2D298690}"/>
              </a:ext>
            </a:extLst>
          </p:cNvPr>
          <p:cNvSpPr txBox="1"/>
          <p:nvPr/>
        </p:nvSpPr>
        <p:spPr>
          <a:xfrm>
            <a:off x="17794069" y="8186348"/>
            <a:ext cx="3592650" cy="954107"/>
          </a:xfrm>
          <a:prstGeom prst="rect">
            <a:avLst/>
          </a:prstGeom>
          <a:noFill/>
        </p:spPr>
        <p:txBody>
          <a:bodyPr wrap="none" rtlCol="0" anchor="t">
            <a:spAutoFit/>
          </a:bodyPr>
          <a:lstStyle/>
          <a:p>
            <a:pPr algn="ctr"/>
            <a:r>
              <a:rPr lang="es-CO" sz="2800" b="1" dirty="0">
                <a:solidFill>
                  <a:schemeClr val="tx2"/>
                </a:solidFill>
                <a:latin typeface="Montserrat Light" panose="00000400000000000000" pitchFamily="2" charset="0"/>
              </a:rPr>
              <a:t>Intervalos iguales y </a:t>
            </a:r>
          </a:p>
          <a:p>
            <a:pPr algn="ctr"/>
            <a:r>
              <a:rPr lang="es-CO" sz="2800" b="1" dirty="0">
                <a:solidFill>
                  <a:schemeClr val="tx2"/>
                </a:solidFill>
                <a:latin typeface="Montserrat Light" panose="00000400000000000000" pitchFamily="2" charset="0"/>
              </a:rPr>
              <a:t>cero verdadero</a:t>
            </a:r>
          </a:p>
        </p:txBody>
      </p:sp>
      <p:sp>
        <p:nvSpPr>
          <p:cNvPr id="17" name="TextBox 16">
            <a:extLst>
              <a:ext uri="{FF2B5EF4-FFF2-40B4-BE49-F238E27FC236}">
                <a16:creationId xmlns:a16="http://schemas.microsoft.com/office/drawing/2014/main" id="{0293FD8E-FF52-F9DD-697E-EEFF8295267B}"/>
              </a:ext>
            </a:extLst>
          </p:cNvPr>
          <p:cNvSpPr txBox="1"/>
          <p:nvPr/>
        </p:nvSpPr>
        <p:spPr>
          <a:xfrm>
            <a:off x="11766517" y="10269757"/>
            <a:ext cx="2321469" cy="523220"/>
          </a:xfrm>
          <a:prstGeom prst="rect">
            <a:avLst/>
          </a:prstGeom>
          <a:noFill/>
        </p:spPr>
        <p:txBody>
          <a:bodyPr wrap="none" rtlCol="0" anchor="t">
            <a:spAutoFit/>
          </a:bodyPr>
          <a:lstStyle/>
          <a:p>
            <a:pPr algn="ctr"/>
            <a:r>
              <a:rPr lang="es-CO" sz="2800" b="1" dirty="0">
                <a:solidFill>
                  <a:schemeClr val="accent1">
                    <a:lumMod val="50000"/>
                  </a:schemeClr>
                </a:solidFill>
                <a:latin typeface="Montserrat Light" panose="00000400000000000000" pitchFamily="2" charset="0"/>
              </a:rPr>
              <a:t>ORDINALES</a:t>
            </a:r>
          </a:p>
        </p:txBody>
      </p:sp>
      <p:sp>
        <p:nvSpPr>
          <p:cNvPr id="18" name="TextBox 16">
            <a:extLst>
              <a:ext uri="{FF2B5EF4-FFF2-40B4-BE49-F238E27FC236}">
                <a16:creationId xmlns:a16="http://schemas.microsoft.com/office/drawing/2014/main" id="{2494CAF1-801F-36D5-075C-CB2D5D90A5E3}"/>
              </a:ext>
            </a:extLst>
          </p:cNvPr>
          <p:cNvSpPr txBox="1"/>
          <p:nvPr/>
        </p:nvSpPr>
        <p:spPr>
          <a:xfrm>
            <a:off x="18355113" y="10054313"/>
            <a:ext cx="2470548" cy="954107"/>
          </a:xfrm>
          <a:prstGeom prst="rect">
            <a:avLst/>
          </a:prstGeom>
          <a:noFill/>
        </p:spPr>
        <p:txBody>
          <a:bodyPr wrap="none" rtlCol="0" anchor="t">
            <a:spAutoFit/>
          </a:bodyPr>
          <a:lstStyle/>
          <a:p>
            <a:pPr algn="ctr"/>
            <a:r>
              <a:rPr lang="es-CO" sz="2800" b="1" dirty="0">
                <a:solidFill>
                  <a:schemeClr val="accent1">
                    <a:lumMod val="50000"/>
                  </a:schemeClr>
                </a:solidFill>
                <a:latin typeface="Montserrat Light" panose="00000400000000000000" pitchFamily="2" charset="0"/>
              </a:rPr>
              <a:t>INTERVALOS</a:t>
            </a:r>
          </a:p>
          <a:p>
            <a:pPr algn="ctr"/>
            <a:r>
              <a:rPr lang="es-CO" sz="2800" b="1" dirty="0">
                <a:solidFill>
                  <a:schemeClr val="accent1">
                    <a:lumMod val="50000"/>
                  </a:schemeClr>
                </a:solidFill>
                <a:latin typeface="Montserrat Light" panose="00000400000000000000" pitchFamily="2" charset="0"/>
              </a:rPr>
              <a:t>Y RAZONES</a:t>
            </a:r>
          </a:p>
        </p:txBody>
      </p:sp>
      <p:sp>
        <p:nvSpPr>
          <p:cNvPr id="19" name="TextBox 16">
            <a:extLst>
              <a:ext uri="{FF2B5EF4-FFF2-40B4-BE49-F238E27FC236}">
                <a16:creationId xmlns:a16="http://schemas.microsoft.com/office/drawing/2014/main" id="{9894B8CB-3DF8-CD5B-0198-530FCE319481}"/>
              </a:ext>
            </a:extLst>
          </p:cNvPr>
          <p:cNvSpPr txBox="1"/>
          <p:nvPr/>
        </p:nvSpPr>
        <p:spPr>
          <a:xfrm>
            <a:off x="3861876" y="6374279"/>
            <a:ext cx="4770858" cy="1077218"/>
          </a:xfrm>
          <a:prstGeom prst="rect">
            <a:avLst/>
          </a:prstGeom>
          <a:noFill/>
        </p:spPr>
        <p:txBody>
          <a:bodyPr wrap="none" rtlCol="0" anchor="t">
            <a:spAutoFit/>
          </a:bodyPr>
          <a:lstStyle/>
          <a:p>
            <a:pPr algn="ctr"/>
            <a:r>
              <a:rPr lang="es-ES" dirty="0">
                <a:solidFill>
                  <a:schemeClr val="accent1">
                    <a:lumMod val="50000"/>
                  </a:schemeClr>
                </a:solidFill>
                <a:latin typeface="Montserrat Medium" panose="00000600000000000000" pitchFamily="2" charset="0"/>
              </a:rPr>
              <a:t>CUALITATIVO</a:t>
            </a:r>
            <a:endParaRPr lang="es-CO" dirty="0">
              <a:solidFill>
                <a:schemeClr val="accent1">
                  <a:lumMod val="50000"/>
                </a:schemeClr>
              </a:solidFill>
              <a:latin typeface="Montserrat Medium" panose="00000600000000000000" pitchFamily="2" charset="0"/>
            </a:endParaRPr>
          </a:p>
          <a:p>
            <a:pPr algn="ctr"/>
            <a:r>
              <a:rPr lang="es-CO" sz="2800" dirty="0">
                <a:solidFill>
                  <a:schemeClr val="tx2"/>
                </a:solidFill>
                <a:latin typeface="Montserrat Light" panose="00000400000000000000" pitchFamily="2" charset="0"/>
              </a:rPr>
              <a:t>(Sí o No, Mujer u Hombre)</a:t>
            </a:r>
          </a:p>
        </p:txBody>
      </p:sp>
      <p:sp>
        <p:nvSpPr>
          <p:cNvPr id="20" name="TextBox 16">
            <a:extLst>
              <a:ext uri="{FF2B5EF4-FFF2-40B4-BE49-F238E27FC236}">
                <a16:creationId xmlns:a16="http://schemas.microsoft.com/office/drawing/2014/main" id="{DDB3C4AE-DBD9-BB05-6809-CB4E6BF6BCCF}"/>
              </a:ext>
            </a:extLst>
          </p:cNvPr>
          <p:cNvSpPr txBox="1"/>
          <p:nvPr/>
        </p:nvSpPr>
        <p:spPr>
          <a:xfrm>
            <a:off x="5027259" y="8401792"/>
            <a:ext cx="2440092" cy="523220"/>
          </a:xfrm>
          <a:prstGeom prst="rect">
            <a:avLst/>
          </a:prstGeom>
          <a:noFill/>
        </p:spPr>
        <p:txBody>
          <a:bodyPr wrap="none" rtlCol="0" anchor="t">
            <a:spAutoFit/>
          </a:bodyPr>
          <a:lstStyle/>
          <a:p>
            <a:pPr algn="ctr"/>
            <a:r>
              <a:rPr lang="es-CO" sz="2800" b="1" dirty="0">
                <a:solidFill>
                  <a:schemeClr val="tx2"/>
                </a:solidFill>
                <a:latin typeface="Montserrat Light" panose="00000400000000000000" pitchFamily="2" charset="0"/>
              </a:rPr>
              <a:t>Clasificación</a:t>
            </a:r>
          </a:p>
        </p:txBody>
      </p:sp>
      <p:sp>
        <p:nvSpPr>
          <p:cNvPr id="21" name="TextBox 16">
            <a:extLst>
              <a:ext uri="{FF2B5EF4-FFF2-40B4-BE49-F238E27FC236}">
                <a16:creationId xmlns:a16="http://schemas.microsoft.com/office/drawing/2014/main" id="{78FAB82D-5389-1DA4-D8C8-92B2E125C388}"/>
              </a:ext>
            </a:extLst>
          </p:cNvPr>
          <p:cNvSpPr txBox="1"/>
          <p:nvPr/>
        </p:nvSpPr>
        <p:spPr>
          <a:xfrm>
            <a:off x="5001611" y="10269756"/>
            <a:ext cx="2491388" cy="523220"/>
          </a:xfrm>
          <a:prstGeom prst="rect">
            <a:avLst/>
          </a:prstGeom>
          <a:noFill/>
        </p:spPr>
        <p:txBody>
          <a:bodyPr wrap="none" rtlCol="0" anchor="t">
            <a:spAutoFit/>
          </a:bodyPr>
          <a:lstStyle/>
          <a:p>
            <a:pPr algn="ctr"/>
            <a:r>
              <a:rPr lang="es-ES" sz="2800" b="1" dirty="0">
                <a:solidFill>
                  <a:schemeClr val="accent1">
                    <a:lumMod val="50000"/>
                  </a:schemeClr>
                </a:solidFill>
                <a:latin typeface="Montserrat Light" panose="00000400000000000000" pitchFamily="2" charset="0"/>
              </a:rPr>
              <a:t>N</a:t>
            </a:r>
            <a:r>
              <a:rPr lang="es-CO" sz="2800" b="1" dirty="0">
                <a:solidFill>
                  <a:schemeClr val="accent1">
                    <a:lumMod val="50000"/>
                  </a:schemeClr>
                </a:solidFill>
                <a:latin typeface="Montserrat Light" panose="00000400000000000000" pitchFamily="2" charset="0"/>
              </a:rPr>
              <a:t>OMINALES</a:t>
            </a:r>
          </a:p>
        </p:txBody>
      </p:sp>
      <p:grpSp>
        <p:nvGrpSpPr>
          <p:cNvPr id="25" name="Grupo 24">
            <a:extLst>
              <a:ext uri="{FF2B5EF4-FFF2-40B4-BE49-F238E27FC236}">
                <a16:creationId xmlns:a16="http://schemas.microsoft.com/office/drawing/2014/main" id="{3AA02C00-CBC1-EC50-02A3-A7ADA263595C}"/>
              </a:ext>
            </a:extLst>
          </p:cNvPr>
          <p:cNvGrpSpPr/>
          <p:nvPr/>
        </p:nvGrpSpPr>
        <p:grpSpPr>
          <a:xfrm>
            <a:off x="16430467" y="11387235"/>
            <a:ext cx="6319840" cy="1384996"/>
            <a:chOff x="16683822" y="11541496"/>
            <a:chExt cx="6319840" cy="1384996"/>
          </a:xfrm>
        </p:grpSpPr>
        <p:sp>
          <p:nvSpPr>
            <p:cNvPr id="23" name="TextBox 16">
              <a:extLst>
                <a:ext uri="{FF2B5EF4-FFF2-40B4-BE49-F238E27FC236}">
                  <a16:creationId xmlns:a16="http://schemas.microsoft.com/office/drawing/2014/main" id="{BE012213-71AE-FD9F-A6CF-503EEAACC8A9}"/>
                </a:ext>
              </a:extLst>
            </p:cNvPr>
            <p:cNvSpPr txBox="1"/>
            <p:nvPr/>
          </p:nvSpPr>
          <p:spPr>
            <a:xfrm>
              <a:off x="16683822" y="11541497"/>
              <a:ext cx="2063385" cy="1384995"/>
            </a:xfrm>
            <a:prstGeom prst="rect">
              <a:avLst/>
            </a:prstGeom>
            <a:noFill/>
          </p:spPr>
          <p:txBody>
            <a:bodyPr wrap="none" rtlCol="0" anchor="t">
              <a:spAutoFit/>
            </a:bodyPr>
            <a:lstStyle/>
            <a:p>
              <a:pPr algn="ctr"/>
              <a:r>
                <a:rPr lang="es-ES" sz="2800" b="1" dirty="0">
                  <a:solidFill>
                    <a:schemeClr val="tx2"/>
                  </a:solidFill>
                  <a:latin typeface="Montserrat Light" panose="00000400000000000000" pitchFamily="2" charset="0"/>
                </a:rPr>
                <a:t>Variables</a:t>
              </a:r>
              <a:r>
                <a:rPr lang="es-CO" sz="2800" b="1" dirty="0">
                  <a:solidFill>
                    <a:schemeClr val="tx2"/>
                  </a:solidFill>
                  <a:latin typeface="Montserrat Light" panose="00000400000000000000" pitchFamily="2" charset="0"/>
                </a:rPr>
                <a:t> </a:t>
              </a:r>
            </a:p>
            <a:p>
              <a:pPr algn="ctr"/>
              <a:r>
                <a:rPr lang="es-CO" sz="2800" b="1" dirty="0">
                  <a:solidFill>
                    <a:schemeClr val="tx2"/>
                  </a:solidFill>
                  <a:latin typeface="Montserrat Light" panose="00000400000000000000" pitchFamily="2" charset="0"/>
                </a:rPr>
                <a:t>continuas</a:t>
              </a:r>
            </a:p>
            <a:p>
              <a:pPr algn="ctr"/>
              <a:r>
                <a:rPr lang="es-CO" sz="2800" dirty="0">
                  <a:solidFill>
                    <a:schemeClr val="tx2"/>
                  </a:solidFill>
                  <a:latin typeface="Montserrat Light" panose="00000400000000000000" pitchFamily="2" charset="0"/>
                </a:rPr>
                <a:t>(60…85 kg)</a:t>
              </a:r>
            </a:p>
          </p:txBody>
        </p:sp>
        <p:sp>
          <p:nvSpPr>
            <p:cNvPr id="24" name="TextBox 16">
              <a:extLst>
                <a:ext uri="{FF2B5EF4-FFF2-40B4-BE49-F238E27FC236}">
                  <a16:creationId xmlns:a16="http://schemas.microsoft.com/office/drawing/2014/main" id="{BDE36615-986E-1666-B308-7FD5730F6AD7}"/>
                </a:ext>
              </a:extLst>
            </p:cNvPr>
            <p:cNvSpPr txBox="1"/>
            <p:nvPr/>
          </p:nvSpPr>
          <p:spPr>
            <a:xfrm>
              <a:off x="20810433" y="11541496"/>
              <a:ext cx="2193229" cy="1384995"/>
            </a:xfrm>
            <a:prstGeom prst="rect">
              <a:avLst/>
            </a:prstGeom>
            <a:noFill/>
          </p:spPr>
          <p:txBody>
            <a:bodyPr wrap="none" rtlCol="0" anchor="t">
              <a:spAutoFit/>
            </a:bodyPr>
            <a:lstStyle/>
            <a:p>
              <a:pPr algn="ctr"/>
              <a:r>
                <a:rPr lang="es-ES" sz="2800" b="1" dirty="0">
                  <a:solidFill>
                    <a:schemeClr val="tx2"/>
                  </a:solidFill>
                  <a:latin typeface="Montserrat Light" panose="00000400000000000000" pitchFamily="2" charset="0"/>
                </a:rPr>
                <a:t>Variables</a:t>
              </a:r>
              <a:r>
                <a:rPr lang="es-CO" sz="2800" b="1" dirty="0">
                  <a:solidFill>
                    <a:schemeClr val="tx2"/>
                  </a:solidFill>
                  <a:latin typeface="Montserrat Light" panose="00000400000000000000" pitchFamily="2" charset="0"/>
                </a:rPr>
                <a:t> </a:t>
              </a:r>
            </a:p>
            <a:p>
              <a:pPr algn="ctr"/>
              <a:r>
                <a:rPr lang="es-CO" sz="2800" b="1" dirty="0">
                  <a:solidFill>
                    <a:schemeClr val="tx2"/>
                  </a:solidFill>
                  <a:latin typeface="Montserrat Light" panose="00000400000000000000" pitchFamily="2" charset="0"/>
                </a:rPr>
                <a:t>discretas</a:t>
              </a:r>
            </a:p>
            <a:p>
              <a:pPr algn="ctr"/>
              <a:r>
                <a:rPr lang="es-CO" sz="2800" dirty="0">
                  <a:solidFill>
                    <a:schemeClr val="tx2"/>
                  </a:solidFill>
                  <a:latin typeface="Montserrat Light" panose="00000400000000000000" pitchFamily="2" charset="0"/>
                </a:rPr>
                <a:t>(1, 2, 3 hijos)</a:t>
              </a:r>
            </a:p>
          </p:txBody>
        </p:sp>
      </p:grpSp>
      <p:cxnSp>
        <p:nvCxnSpPr>
          <p:cNvPr id="27" name="Conector recto de flecha 26">
            <a:extLst>
              <a:ext uri="{FF2B5EF4-FFF2-40B4-BE49-F238E27FC236}">
                <a16:creationId xmlns:a16="http://schemas.microsoft.com/office/drawing/2014/main" id="{52ADDD85-6AFD-A47A-BD48-091FF61829B9}"/>
              </a:ext>
            </a:extLst>
          </p:cNvPr>
          <p:cNvCxnSpPr>
            <a:stCxn id="3" idx="2"/>
          </p:cNvCxnSpPr>
          <p:nvPr/>
        </p:nvCxnSpPr>
        <p:spPr>
          <a:xfrm>
            <a:off x="6247305" y="4183210"/>
            <a:ext cx="0" cy="2191069"/>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7EDA64F0-DDA7-A203-9AC2-0ABB731E53B6}"/>
              </a:ext>
            </a:extLst>
          </p:cNvPr>
          <p:cNvCxnSpPr>
            <a:stCxn id="19" idx="2"/>
            <a:endCxn id="20" idx="0"/>
          </p:cNvCxnSpPr>
          <p:nvPr/>
        </p:nvCxnSpPr>
        <p:spPr>
          <a:xfrm>
            <a:off x="6247305" y="7451497"/>
            <a:ext cx="0" cy="950295"/>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D927B212-BCC0-C231-8799-DC4A1903B506}"/>
              </a:ext>
            </a:extLst>
          </p:cNvPr>
          <p:cNvCxnSpPr>
            <a:cxnSpLocks/>
            <a:stCxn id="20" idx="2"/>
          </p:cNvCxnSpPr>
          <p:nvPr/>
        </p:nvCxnSpPr>
        <p:spPr>
          <a:xfrm>
            <a:off x="6247305" y="8925012"/>
            <a:ext cx="0" cy="1344744"/>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4728294A-57D7-3480-A049-20D091C66189}"/>
              </a:ext>
            </a:extLst>
          </p:cNvPr>
          <p:cNvCxnSpPr>
            <a:cxnSpLocks/>
            <a:stCxn id="13" idx="2"/>
            <a:endCxn id="3" idx="0"/>
          </p:cNvCxnSpPr>
          <p:nvPr/>
        </p:nvCxnSpPr>
        <p:spPr>
          <a:xfrm flipH="1">
            <a:off x="6247305" y="2288915"/>
            <a:ext cx="5941520" cy="1063298"/>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49C5811E-4CD9-A352-19E2-23E523F4F3E2}"/>
              </a:ext>
            </a:extLst>
          </p:cNvPr>
          <p:cNvCxnSpPr>
            <a:cxnSpLocks/>
            <a:stCxn id="13" idx="2"/>
            <a:endCxn id="4" idx="0"/>
          </p:cNvCxnSpPr>
          <p:nvPr/>
        </p:nvCxnSpPr>
        <p:spPr>
          <a:xfrm>
            <a:off x="12188825" y="2288915"/>
            <a:ext cx="3895267" cy="1063298"/>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7DFE06DC-BAE6-262E-E361-5B8E350AA9CD}"/>
              </a:ext>
            </a:extLst>
          </p:cNvPr>
          <p:cNvCxnSpPr>
            <a:cxnSpLocks/>
            <a:stCxn id="4" idx="2"/>
            <a:endCxn id="6" idx="0"/>
          </p:cNvCxnSpPr>
          <p:nvPr/>
        </p:nvCxnSpPr>
        <p:spPr>
          <a:xfrm flipH="1">
            <a:off x="12927252" y="4183210"/>
            <a:ext cx="3156840" cy="606403"/>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513E0C18-CD74-43B2-3351-A40F34E39E32}"/>
              </a:ext>
            </a:extLst>
          </p:cNvPr>
          <p:cNvCxnSpPr>
            <a:cxnSpLocks/>
            <a:stCxn id="6" idx="2"/>
            <a:endCxn id="8" idx="0"/>
          </p:cNvCxnSpPr>
          <p:nvPr/>
        </p:nvCxnSpPr>
        <p:spPr>
          <a:xfrm>
            <a:off x="12927252" y="5497499"/>
            <a:ext cx="0" cy="876780"/>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90D149FF-661F-1EA1-78F6-3C990CCAF5C1}"/>
              </a:ext>
            </a:extLst>
          </p:cNvPr>
          <p:cNvCxnSpPr>
            <a:cxnSpLocks/>
            <a:stCxn id="8" idx="2"/>
            <a:endCxn id="10" idx="0"/>
          </p:cNvCxnSpPr>
          <p:nvPr/>
        </p:nvCxnSpPr>
        <p:spPr>
          <a:xfrm>
            <a:off x="12927252" y="7451497"/>
            <a:ext cx="0" cy="950294"/>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81C64672-DD08-D93F-DD7B-7FFD12775BE8}"/>
              </a:ext>
            </a:extLst>
          </p:cNvPr>
          <p:cNvCxnSpPr>
            <a:cxnSpLocks/>
            <a:endCxn id="17" idx="0"/>
          </p:cNvCxnSpPr>
          <p:nvPr/>
        </p:nvCxnSpPr>
        <p:spPr>
          <a:xfrm>
            <a:off x="12927252" y="8925011"/>
            <a:ext cx="0" cy="1344746"/>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9F2A8988-0B28-1DEE-EB5A-35B5977AAAF6}"/>
              </a:ext>
            </a:extLst>
          </p:cNvPr>
          <p:cNvCxnSpPr>
            <a:cxnSpLocks/>
            <a:stCxn id="4" idx="2"/>
            <a:endCxn id="7" idx="0"/>
          </p:cNvCxnSpPr>
          <p:nvPr/>
        </p:nvCxnSpPr>
        <p:spPr>
          <a:xfrm>
            <a:off x="16084092" y="4183210"/>
            <a:ext cx="3506296" cy="606403"/>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a16="http://schemas.microsoft.com/office/drawing/2014/main" id="{6DD7094D-95F0-D6EE-1B52-AEC91E2E2EC4}"/>
              </a:ext>
            </a:extLst>
          </p:cNvPr>
          <p:cNvCxnSpPr>
            <a:cxnSpLocks/>
            <a:stCxn id="7" idx="2"/>
            <a:endCxn id="9" idx="0"/>
          </p:cNvCxnSpPr>
          <p:nvPr/>
        </p:nvCxnSpPr>
        <p:spPr>
          <a:xfrm>
            <a:off x="19590388" y="5497499"/>
            <a:ext cx="0" cy="876780"/>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a16="http://schemas.microsoft.com/office/drawing/2014/main" id="{F79EB2FD-B886-67AE-B977-83F61D3E48B7}"/>
              </a:ext>
            </a:extLst>
          </p:cNvPr>
          <p:cNvCxnSpPr>
            <a:cxnSpLocks/>
            <a:stCxn id="9" idx="2"/>
            <a:endCxn id="11" idx="0"/>
          </p:cNvCxnSpPr>
          <p:nvPr/>
        </p:nvCxnSpPr>
        <p:spPr>
          <a:xfrm>
            <a:off x="19590388" y="7451497"/>
            <a:ext cx="6" cy="734851"/>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recto de flecha 67">
            <a:extLst>
              <a:ext uri="{FF2B5EF4-FFF2-40B4-BE49-F238E27FC236}">
                <a16:creationId xmlns:a16="http://schemas.microsoft.com/office/drawing/2014/main" id="{25BE0A96-314A-2C5C-E9FC-7BAF9C2CF155}"/>
              </a:ext>
            </a:extLst>
          </p:cNvPr>
          <p:cNvCxnSpPr>
            <a:cxnSpLocks/>
            <a:stCxn id="11" idx="2"/>
            <a:endCxn id="18" idx="0"/>
          </p:cNvCxnSpPr>
          <p:nvPr/>
        </p:nvCxnSpPr>
        <p:spPr>
          <a:xfrm flipH="1">
            <a:off x="19590387" y="9140455"/>
            <a:ext cx="7" cy="913858"/>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D147253F-B1D0-5F0D-3182-A06CF657EAD8}"/>
              </a:ext>
            </a:extLst>
          </p:cNvPr>
          <p:cNvCxnSpPr>
            <a:cxnSpLocks/>
            <a:stCxn id="18" idx="2"/>
            <a:endCxn id="23" idx="0"/>
          </p:cNvCxnSpPr>
          <p:nvPr/>
        </p:nvCxnSpPr>
        <p:spPr>
          <a:xfrm flipH="1">
            <a:off x="17462160" y="11008420"/>
            <a:ext cx="2128227" cy="378816"/>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ector recto de flecha 73">
            <a:extLst>
              <a:ext uri="{FF2B5EF4-FFF2-40B4-BE49-F238E27FC236}">
                <a16:creationId xmlns:a16="http://schemas.microsoft.com/office/drawing/2014/main" id="{97C7B781-F9D4-14CC-19B5-FD2B618A8F34}"/>
              </a:ext>
            </a:extLst>
          </p:cNvPr>
          <p:cNvCxnSpPr>
            <a:cxnSpLocks/>
            <a:stCxn id="18" idx="2"/>
            <a:endCxn id="24" idx="0"/>
          </p:cNvCxnSpPr>
          <p:nvPr/>
        </p:nvCxnSpPr>
        <p:spPr>
          <a:xfrm>
            <a:off x="19590387" y="11008420"/>
            <a:ext cx="2063306" cy="378815"/>
          </a:xfrm>
          <a:prstGeom prst="straightConnector1">
            <a:avLst/>
          </a:prstGeom>
          <a:ln w="53975">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65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6CCB3C6-D89B-D947-A87D-1D60A6F5F38D}"/>
              </a:ext>
            </a:extLst>
          </p:cNvPr>
          <p:cNvSpPr/>
          <p:nvPr/>
        </p:nvSpPr>
        <p:spPr>
          <a:xfrm>
            <a:off x="9902825" y="13258798"/>
            <a:ext cx="4572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ontserrat" pitchFamily="2" charset="77"/>
            </a:endParaRPr>
          </a:p>
        </p:txBody>
      </p:sp>
      <p:pic>
        <p:nvPicPr>
          <p:cNvPr id="30" name="Picture 29">
            <a:extLst>
              <a:ext uri="{FF2B5EF4-FFF2-40B4-BE49-F238E27FC236}">
                <a16:creationId xmlns:a16="http://schemas.microsoft.com/office/drawing/2014/main" id="{EF6EBAC0-8733-F947-ABAC-DEAC56DE207E}"/>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rot="16200000">
            <a:off x="15823021" y="-359954"/>
            <a:ext cx="8194674" cy="8914585"/>
          </a:xfrm>
          <a:custGeom>
            <a:avLst/>
            <a:gdLst>
              <a:gd name="connsiteX0" fmla="*/ 8194674 w 8194674"/>
              <a:gd name="connsiteY0" fmla="*/ 0 h 8914585"/>
              <a:gd name="connsiteX1" fmla="*/ 8194674 w 8194674"/>
              <a:gd name="connsiteY1" fmla="*/ 8914585 h 8914585"/>
              <a:gd name="connsiteX2" fmla="*/ 0 w 8194674"/>
              <a:gd name="connsiteY2" fmla="*/ 8914585 h 8914585"/>
              <a:gd name="connsiteX3" fmla="*/ 0 w 8194674"/>
              <a:gd name="connsiteY3" fmla="*/ 0 h 8914585"/>
            </a:gdLst>
            <a:ahLst/>
            <a:cxnLst>
              <a:cxn ang="0">
                <a:pos x="connsiteX0" y="connsiteY0"/>
              </a:cxn>
              <a:cxn ang="0">
                <a:pos x="connsiteX1" y="connsiteY1"/>
              </a:cxn>
              <a:cxn ang="0">
                <a:pos x="connsiteX2" y="connsiteY2"/>
              </a:cxn>
              <a:cxn ang="0">
                <a:pos x="connsiteX3" y="connsiteY3"/>
              </a:cxn>
            </a:cxnLst>
            <a:rect l="l" t="t" r="r" b="b"/>
            <a:pathLst>
              <a:path w="8194674" h="8914585">
                <a:moveTo>
                  <a:pt x="8194674" y="0"/>
                </a:moveTo>
                <a:lnTo>
                  <a:pt x="8194674" y="8914585"/>
                </a:lnTo>
                <a:lnTo>
                  <a:pt x="0" y="8914585"/>
                </a:lnTo>
                <a:lnTo>
                  <a:pt x="0" y="0"/>
                </a:lnTo>
                <a:close/>
              </a:path>
            </a:pathLst>
          </a:custGeom>
        </p:spPr>
      </p:pic>
      <p:graphicFrame>
        <p:nvGraphicFramePr>
          <p:cNvPr id="2" name="Tabla 1">
            <a:extLst>
              <a:ext uri="{FF2B5EF4-FFF2-40B4-BE49-F238E27FC236}">
                <a16:creationId xmlns:a16="http://schemas.microsoft.com/office/drawing/2014/main" id="{8A2AD737-64B9-9F14-CB22-9F976335F6D3}"/>
              </a:ext>
            </a:extLst>
          </p:cNvPr>
          <p:cNvGraphicFramePr>
            <a:graphicFrameLocks noGrp="1"/>
          </p:cNvGraphicFramePr>
          <p:nvPr>
            <p:extLst>
              <p:ext uri="{D42A27DB-BD31-4B8C-83A1-F6EECF244321}">
                <p14:modId xmlns:p14="http://schemas.microsoft.com/office/powerpoint/2010/main" val="2341018221"/>
              </p:ext>
            </p:extLst>
          </p:nvPr>
        </p:nvGraphicFramePr>
        <p:xfrm>
          <a:off x="1611313" y="889367"/>
          <a:ext cx="21155024" cy="11937265"/>
        </p:xfrm>
        <a:graphic>
          <a:graphicData uri="http://schemas.openxmlformats.org/drawingml/2006/table">
            <a:tbl>
              <a:tblPr bandRow="1"/>
              <a:tblGrid>
                <a:gridCol w="1765879">
                  <a:extLst>
                    <a:ext uri="{9D8B030D-6E8A-4147-A177-3AD203B41FA5}">
                      <a16:colId xmlns:a16="http://schemas.microsoft.com/office/drawing/2014/main" val="4037253146"/>
                    </a:ext>
                  </a:extLst>
                </a:gridCol>
                <a:gridCol w="2151530">
                  <a:extLst>
                    <a:ext uri="{9D8B030D-6E8A-4147-A177-3AD203B41FA5}">
                      <a16:colId xmlns:a16="http://schemas.microsoft.com/office/drawing/2014/main" val="4067451177"/>
                    </a:ext>
                  </a:extLst>
                </a:gridCol>
                <a:gridCol w="4567778">
                  <a:extLst>
                    <a:ext uri="{9D8B030D-6E8A-4147-A177-3AD203B41FA5}">
                      <a16:colId xmlns:a16="http://schemas.microsoft.com/office/drawing/2014/main" val="4146867848"/>
                    </a:ext>
                  </a:extLst>
                </a:gridCol>
                <a:gridCol w="2209800">
                  <a:extLst>
                    <a:ext uri="{9D8B030D-6E8A-4147-A177-3AD203B41FA5}">
                      <a16:colId xmlns:a16="http://schemas.microsoft.com/office/drawing/2014/main" val="3437439578"/>
                    </a:ext>
                  </a:extLst>
                </a:gridCol>
                <a:gridCol w="2114550">
                  <a:extLst>
                    <a:ext uri="{9D8B030D-6E8A-4147-A177-3AD203B41FA5}">
                      <a16:colId xmlns:a16="http://schemas.microsoft.com/office/drawing/2014/main" val="3934922195"/>
                    </a:ext>
                  </a:extLst>
                </a:gridCol>
                <a:gridCol w="2838450">
                  <a:extLst>
                    <a:ext uri="{9D8B030D-6E8A-4147-A177-3AD203B41FA5}">
                      <a16:colId xmlns:a16="http://schemas.microsoft.com/office/drawing/2014/main" val="141199704"/>
                    </a:ext>
                  </a:extLst>
                </a:gridCol>
                <a:gridCol w="1772304">
                  <a:extLst>
                    <a:ext uri="{9D8B030D-6E8A-4147-A177-3AD203B41FA5}">
                      <a16:colId xmlns:a16="http://schemas.microsoft.com/office/drawing/2014/main" val="3446806276"/>
                    </a:ext>
                  </a:extLst>
                </a:gridCol>
                <a:gridCol w="1948557">
                  <a:extLst>
                    <a:ext uri="{9D8B030D-6E8A-4147-A177-3AD203B41FA5}">
                      <a16:colId xmlns:a16="http://schemas.microsoft.com/office/drawing/2014/main" val="2164636078"/>
                    </a:ext>
                  </a:extLst>
                </a:gridCol>
                <a:gridCol w="1786176">
                  <a:extLst>
                    <a:ext uri="{9D8B030D-6E8A-4147-A177-3AD203B41FA5}">
                      <a16:colId xmlns:a16="http://schemas.microsoft.com/office/drawing/2014/main" val="844363252"/>
                    </a:ext>
                  </a:extLst>
                </a:gridCol>
              </a:tblGrid>
              <a:tr h="773965">
                <a:tc>
                  <a:txBody>
                    <a:bodyPr/>
                    <a:lstStyle/>
                    <a:p>
                      <a:pPr algn="ctr" fontAlgn="ctr"/>
                      <a:r>
                        <a:rPr lang="es-CO" sz="1800" b="1" i="0" u="none" strike="noStrike" dirty="0">
                          <a:solidFill>
                            <a:srgbClr val="FFFFFF"/>
                          </a:solidFill>
                          <a:effectLst/>
                          <a:latin typeface="Montserrat Medium" panose="00000600000000000000" pitchFamily="2" charset="0"/>
                        </a:rPr>
                        <a:t>Entidad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Clasificación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Sector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Ranking de transparencia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Número de Funcionarios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Valor presupuesto definitivo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Usa recursos SGP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 ejecución de gastos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Auditada en la vigencia</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51929917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Educación</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2371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$ 2.779.504.367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4075,4%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528144"/>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15</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Comercio, Industria y Turismo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2649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52</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$ 8.884.892.437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78,0%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477736"/>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7</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Transporte</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4583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800" b="0" i="0" u="none" strike="noStrike">
                        <a:solidFill>
                          <a:srgbClr val="000000"/>
                        </a:solidFill>
                        <a:effectLst/>
                        <a:latin typeface="Courier New" panose="02070309020205020404" pitchFamily="49" charset="0"/>
                        <a:cs typeface="Courier New" panose="02070309020205020404" pitchFamily="49" charset="0"/>
                      </a:endParaRP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497985"/>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16</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2229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1799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$ 284.703.000.000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168,0%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357658"/>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10</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Organismo de control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469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$ 3.591.845.000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97,5%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60776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9</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Departamental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3513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$ 555.046.340.884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84,9%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384655"/>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18</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Comercio, Industria y Turismo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4209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$ 3.072.782.480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079442"/>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12</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Otro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1076</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60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$ 9.445.925.781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25626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20</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Organismo de control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4838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$ 2.125.000.000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99,8%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647772"/>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13</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Departamental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3059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22</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$ 1.880.907.828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125,8%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11119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6</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Otro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5307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$ 3.011.646.261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81148"/>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17</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Educación</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3456</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$ 440.405.637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87,7%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788316"/>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4</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Transporte</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995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19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$ 4.143.740.794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70,8%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31841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2</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972</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$ 4.397.854.768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85,9%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73759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19</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Central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215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$ 6.638.331.861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205,1%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8164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11</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3997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$ 1.570.015.708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95,6%</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9752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14</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Departamental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Ambiente y Desarrollo Sostenible</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4744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767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$ 122.846.904.163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84,0%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176246"/>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3</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Otro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993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$ 7.693.326.905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912372"/>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8</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Servicios Públicos</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3628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$ 316.754.781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107,0%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780690"/>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5</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Central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2083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5507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$ 870.061.000.000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86,9%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032742"/>
                  </a:ext>
                </a:extLst>
              </a:tr>
            </a:tbl>
          </a:graphicData>
        </a:graphic>
      </p:graphicFrame>
    </p:spTree>
    <p:extLst>
      <p:ext uri="{BB962C8B-B14F-4D97-AF65-F5344CB8AC3E}">
        <p14:creationId xmlns:p14="http://schemas.microsoft.com/office/powerpoint/2010/main" val="382235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842595-3854-B54C-BA33-C16C2E4EE6EE}"/>
              </a:ext>
            </a:extLst>
          </p:cNvPr>
          <p:cNvSpPr>
            <a:spLocks noGrp="1"/>
          </p:cNvSpPr>
          <p:nvPr>
            <p:ph type="pic" sz="quarter" idx="10"/>
          </p:nvPr>
        </p:nvSpPr>
        <p:spPr>
          <a:solidFill>
            <a:schemeClr val="bg1">
              <a:lumMod val="95000"/>
            </a:schemeClr>
          </a:solidFill>
          <a:ln>
            <a:noFill/>
          </a:ln>
        </p:spPr>
      </p:sp>
      <p:sp>
        <p:nvSpPr>
          <p:cNvPr id="11" name="Hexagon 10">
            <a:extLst>
              <a:ext uri="{FF2B5EF4-FFF2-40B4-BE49-F238E27FC236}">
                <a16:creationId xmlns:a16="http://schemas.microsoft.com/office/drawing/2014/main" id="{0CEC6A0E-7646-3046-8132-80CED653FDA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 name="Rectangle 4">
            <a:extLst>
              <a:ext uri="{FF2B5EF4-FFF2-40B4-BE49-F238E27FC236}">
                <a16:creationId xmlns:a16="http://schemas.microsoft.com/office/drawing/2014/main" id="{C916513B-1CD4-6742-A723-46F4A88BE96B}"/>
              </a:ext>
            </a:extLst>
          </p:cNvPr>
          <p:cNvSpPr/>
          <p:nvPr/>
        </p:nvSpPr>
        <p:spPr>
          <a:xfrm>
            <a:off x="0" y="4637314"/>
            <a:ext cx="24377650" cy="444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0" name="TextBox 9">
            <a:extLst>
              <a:ext uri="{FF2B5EF4-FFF2-40B4-BE49-F238E27FC236}">
                <a16:creationId xmlns:a16="http://schemas.microsoft.com/office/drawing/2014/main" id="{00FB83DF-4BDC-624E-8513-7B6798832CD5}"/>
              </a:ext>
            </a:extLst>
          </p:cNvPr>
          <p:cNvSpPr txBox="1"/>
          <p:nvPr/>
        </p:nvSpPr>
        <p:spPr>
          <a:xfrm>
            <a:off x="6579610" y="5987848"/>
            <a:ext cx="11777583" cy="1569660"/>
          </a:xfrm>
          <a:prstGeom prst="rect">
            <a:avLst/>
          </a:prstGeom>
          <a:noFill/>
        </p:spPr>
        <p:txBody>
          <a:bodyPr wrap="none" rtlCol="0" anchor="t">
            <a:spAutoFit/>
          </a:bodyPr>
          <a:lstStyle/>
          <a:p>
            <a:pPr algn="ctr"/>
            <a:r>
              <a:rPr lang="en-US" sz="4800" b="1" dirty="0">
                <a:solidFill>
                  <a:schemeClr val="tx2"/>
                </a:solidFill>
                <a:latin typeface="Montserrat SemiBold" pitchFamily="2" charset="77"/>
              </a:rPr>
              <a:t>GRÁFICAS Y TABLAS</a:t>
            </a:r>
          </a:p>
          <a:p>
            <a:pPr algn="ctr"/>
            <a:r>
              <a:rPr lang="es-ES" sz="4800" dirty="0">
                <a:solidFill>
                  <a:schemeClr val="tx2"/>
                </a:solidFill>
                <a:latin typeface="Montserrat" pitchFamily="2" charset="77"/>
              </a:rPr>
              <a:t>Una imagen vale más de mil palabras</a:t>
            </a:r>
          </a:p>
        </p:txBody>
      </p:sp>
      <p:sp>
        <p:nvSpPr>
          <p:cNvPr id="13" name="TextBox 12">
            <a:extLst>
              <a:ext uri="{FF2B5EF4-FFF2-40B4-BE49-F238E27FC236}">
                <a16:creationId xmlns:a16="http://schemas.microsoft.com/office/drawing/2014/main" id="{81EF039C-59A9-6842-8FA5-DA472C520216}"/>
              </a:ext>
            </a:extLst>
          </p:cNvPr>
          <p:cNvSpPr txBox="1"/>
          <p:nvPr/>
        </p:nvSpPr>
        <p:spPr>
          <a:xfrm>
            <a:off x="10564224" y="7648683"/>
            <a:ext cx="3246402" cy="553998"/>
          </a:xfrm>
          <a:prstGeom prst="rect">
            <a:avLst/>
          </a:prstGeom>
          <a:noFill/>
        </p:spPr>
        <p:txBody>
          <a:bodyPr wrap="none" rtlCol="0">
            <a:spAutoFit/>
          </a:bodyPr>
          <a:lstStyle/>
          <a:p>
            <a:pPr algn="ctr"/>
            <a:r>
              <a:rPr lang="en-US" sz="3000" b="1" spc="600" dirty="0">
                <a:solidFill>
                  <a:schemeClr val="bg1"/>
                </a:solidFill>
                <a:latin typeface="Montserrat SemiBold" pitchFamily="2" charset="77"/>
                <a:cs typeface="Poppins Light" pitchFamily="2" charset="77"/>
              </a:rPr>
              <a:t>SHOP HERE</a:t>
            </a:r>
          </a:p>
        </p:txBody>
      </p:sp>
    </p:spTree>
    <p:extLst>
      <p:ext uri="{BB962C8B-B14F-4D97-AF65-F5344CB8AC3E}">
        <p14:creationId xmlns:p14="http://schemas.microsoft.com/office/powerpoint/2010/main" val="181451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DDDCEA-7869-FE46-AC9A-91BE5BFBB8BA}"/>
              </a:ext>
            </a:extLst>
          </p:cNvPr>
          <p:cNvSpPr txBox="1"/>
          <p:nvPr/>
        </p:nvSpPr>
        <p:spPr>
          <a:xfrm>
            <a:off x="9476381" y="1060903"/>
            <a:ext cx="5424883" cy="1569660"/>
          </a:xfrm>
          <a:prstGeom prst="rect">
            <a:avLst/>
          </a:prstGeom>
          <a:noFill/>
        </p:spPr>
        <p:txBody>
          <a:bodyPr wrap="none" rtlCol="0" anchor="t">
            <a:spAutoFit/>
          </a:bodyPr>
          <a:lstStyle/>
          <a:p>
            <a:pPr algn="ctr"/>
            <a:r>
              <a:rPr lang="en-US" sz="4800" b="1" dirty="0">
                <a:solidFill>
                  <a:schemeClr val="tx2"/>
                </a:solidFill>
                <a:latin typeface="Montserrat SemiBold" pitchFamily="2" charset="77"/>
              </a:rPr>
              <a:t>TABLAS</a:t>
            </a:r>
          </a:p>
          <a:p>
            <a:pPr algn="ctr"/>
            <a:r>
              <a:rPr lang="en-US" sz="4800" dirty="0">
                <a:solidFill>
                  <a:schemeClr val="tx2"/>
                </a:solidFill>
                <a:latin typeface="Montserrat" pitchFamily="2" charset="77"/>
              </a:rPr>
              <a:t>DE FRECUENCIA</a:t>
            </a:r>
          </a:p>
        </p:txBody>
      </p:sp>
      <p:sp>
        <p:nvSpPr>
          <p:cNvPr id="14" name="Rectangle 13">
            <a:extLst>
              <a:ext uri="{FF2B5EF4-FFF2-40B4-BE49-F238E27FC236}">
                <a16:creationId xmlns:a16="http://schemas.microsoft.com/office/drawing/2014/main" id="{A691EF28-8FC3-A64A-ACCB-B982A24C3C70}"/>
              </a:ext>
            </a:extLst>
          </p:cNvPr>
          <p:cNvSpPr/>
          <p:nvPr/>
        </p:nvSpPr>
        <p:spPr>
          <a:xfrm>
            <a:off x="7731124" y="13282936"/>
            <a:ext cx="89153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5" name="Rectangle 14">
            <a:extLst>
              <a:ext uri="{FF2B5EF4-FFF2-40B4-BE49-F238E27FC236}">
                <a16:creationId xmlns:a16="http://schemas.microsoft.com/office/drawing/2014/main" id="{19E048FE-24DB-6D44-B64A-56E329BE4FC6}"/>
              </a:ext>
            </a:extLst>
          </p:cNvPr>
          <p:cNvSpPr/>
          <p:nvPr/>
        </p:nvSpPr>
        <p:spPr>
          <a:xfrm>
            <a:off x="7731124" y="0"/>
            <a:ext cx="8915399"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graphicFrame>
        <p:nvGraphicFramePr>
          <p:cNvPr id="2" name="Tabla 1">
            <a:extLst>
              <a:ext uri="{FF2B5EF4-FFF2-40B4-BE49-F238E27FC236}">
                <a16:creationId xmlns:a16="http://schemas.microsoft.com/office/drawing/2014/main" id="{BF21B0AF-CF5A-3227-A377-D327C3A47C08}"/>
              </a:ext>
            </a:extLst>
          </p:cNvPr>
          <p:cNvGraphicFramePr>
            <a:graphicFrameLocks noGrp="1"/>
          </p:cNvGraphicFramePr>
          <p:nvPr>
            <p:extLst>
              <p:ext uri="{D42A27DB-BD31-4B8C-83A1-F6EECF244321}">
                <p14:modId xmlns:p14="http://schemas.microsoft.com/office/powerpoint/2010/main" val="1983363837"/>
              </p:ext>
            </p:extLst>
          </p:nvPr>
        </p:nvGraphicFramePr>
        <p:xfrm>
          <a:off x="209549" y="3234267"/>
          <a:ext cx="6973055" cy="7247466"/>
        </p:xfrm>
        <a:graphic>
          <a:graphicData uri="http://schemas.openxmlformats.org/drawingml/2006/table">
            <a:tbl>
              <a:tblPr firstRow="1" lastRow="1">
                <a:tableStyleId>{5202B0CA-FC54-4496-8BCA-5EF66A818D29}</a:tableStyleId>
              </a:tblPr>
              <a:tblGrid>
                <a:gridCol w="4659312">
                  <a:extLst>
                    <a:ext uri="{9D8B030D-6E8A-4147-A177-3AD203B41FA5}">
                      <a16:colId xmlns:a16="http://schemas.microsoft.com/office/drawing/2014/main" val="3521121606"/>
                    </a:ext>
                  </a:extLst>
                </a:gridCol>
                <a:gridCol w="2313743">
                  <a:extLst>
                    <a:ext uri="{9D8B030D-6E8A-4147-A177-3AD203B41FA5}">
                      <a16:colId xmlns:a16="http://schemas.microsoft.com/office/drawing/2014/main" val="52958893"/>
                    </a:ext>
                  </a:extLst>
                </a:gridCol>
              </a:tblGrid>
              <a:tr h="1340756">
                <a:tc>
                  <a:txBody>
                    <a:bodyPr/>
                    <a:lstStyle/>
                    <a:p>
                      <a:pPr algn="ctr" fontAlgn="ctr"/>
                      <a:r>
                        <a:rPr lang="es-ES" sz="3200" u="none" strike="noStrike" dirty="0">
                          <a:effectLst/>
                          <a:latin typeface="Montserrat Light" panose="00000400000000000000" pitchFamily="2" charset="0"/>
                        </a:rPr>
                        <a:t>Presupuesto definitivo </a:t>
                      </a:r>
                      <a:br>
                        <a:rPr lang="es-ES" sz="3200" u="none" strike="noStrike" dirty="0">
                          <a:effectLst/>
                          <a:latin typeface="Montserrat Light" panose="00000400000000000000" pitchFamily="2" charset="0"/>
                        </a:rPr>
                      </a:br>
                      <a:r>
                        <a:rPr lang="es-ES" sz="3200" u="none" strike="noStrike" dirty="0">
                          <a:effectLst/>
                          <a:latin typeface="Montserrat Light" panose="00000400000000000000" pitchFamily="2" charset="0"/>
                        </a:rPr>
                        <a:t>(millones de pesos)</a:t>
                      </a:r>
                      <a:endParaRPr lang="es-ES" sz="3200" b="1" i="0" u="none" strike="noStrike" dirty="0">
                        <a:solidFill>
                          <a:srgbClr val="000000"/>
                        </a:solidFill>
                        <a:effectLst/>
                        <a:latin typeface="Montserrat Light" panose="00000400000000000000" pitchFamily="2" charset="0"/>
                      </a:endParaRPr>
                    </a:p>
                  </a:txBody>
                  <a:tcPr marL="0" marR="0" marT="0" marB="0" anchor="ctr"/>
                </a:tc>
                <a:tc>
                  <a:txBody>
                    <a:bodyPr/>
                    <a:lstStyle/>
                    <a:p>
                      <a:pPr algn="ctr" fontAlgn="ctr"/>
                      <a:r>
                        <a:rPr lang="es-CO" sz="3200" u="none" strike="noStrike" dirty="0">
                          <a:effectLst/>
                          <a:latin typeface="Montserrat Light" panose="00000400000000000000" pitchFamily="2" charset="0"/>
                        </a:rPr>
                        <a:t>Frecuencia</a:t>
                      </a:r>
                      <a:endParaRPr lang="es-CO" sz="3200" b="1" i="0" u="none" strike="noStrike" dirty="0">
                        <a:solidFill>
                          <a:srgbClr val="000000"/>
                        </a:solidFill>
                        <a:effectLst/>
                        <a:latin typeface="Montserrat Light" panose="00000400000000000000" pitchFamily="2" charset="0"/>
                      </a:endParaRPr>
                    </a:p>
                  </a:txBody>
                  <a:tcPr marL="0" marR="0" marT="0" marB="0" anchor="ctr"/>
                </a:tc>
                <a:extLst>
                  <a:ext uri="{0D108BD9-81ED-4DB2-BD59-A6C34878D82A}">
                    <a16:rowId xmlns:a16="http://schemas.microsoft.com/office/drawing/2014/main" val="439003763"/>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10.000 en adelante</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4</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2734252578"/>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8.000 a 9.999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b"/>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972470483"/>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6.000 a 7.999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b"/>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790118765"/>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4.000 a 5.999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b"/>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71545597"/>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2.000 a 3.999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b"/>
                      <a:r>
                        <a:rPr lang="es-CO" sz="3200" u="none" strike="noStrike" dirty="0">
                          <a:effectLst/>
                          <a:latin typeface="Courier New" panose="02070309020205020404" pitchFamily="49" charset="0"/>
                          <a:cs typeface="Courier New" panose="02070309020205020404" pitchFamily="49" charset="0"/>
                        </a:rPr>
                        <a:t>5</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463209246"/>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0 a 1.999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b"/>
                      <a:r>
                        <a:rPr lang="es-CO" sz="3200" u="none" strike="noStrike" dirty="0">
                          <a:effectLst/>
                          <a:latin typeface="Courier New" panose="02070309020205020404" pitchFamily="49" charset="0"/>
                          <a:cs typeface="Courier New" panose="02070309020205020404" pitchFamily="49" charset="0"/>
                        </a:rPr>
                        <a:t>5</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3689027262"/>
                  </a:ext>
                </a:extLst>
              </a:tr>
              <a:tr h="670378">
                <a:tc>
                  <a:txBody>
                    <a:bodyPr/>
                    <a:lstStyle/>
                    <a:p>
                      <a:pPr algn="r" fontAlgn="b"/>
                      <a:r>
                        <a:rPr lang="es-CO" sz="3600" b="1" u="none" strike="noStrike" dirty="0">
                          <a:effectLst/>
                          <a:latin typeface="Montserrat Light" panose="00000400000000000000" pitchFamily="2" charset="0"/>
                          <a:cs typeface="Courier New" panose="02070309020205020404" pitchFamily="49" charset="0"/>
                        </a:rPr>
                        <a:t>Total</a:t>
                      </a:r>
                      <a:endParaRPr lang="es-CO" sz="3600" b="1"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b"/>
                      <a:r>
                        <a:rPr lang="es-CO" sz="3600" u="none" strike="noStrike" dirty="0">
                          <a:effectLst/>
                          <a:latin typeface="Courier New" panose="02070309020205020404" pitchFamily="49" charset="0"/>
                          <a:cs typeface="Courier New" panose="02070309020205020404" pitchFamily="49" charset="0"/>
                        </a:rPr>
                        <a:t>20</a:t>
                      </a:r>
                      <a:endParaRPr lang="es-CO" sz="3600" b="1"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2107143730"/>
                  </a:ext>
                </a:extLst>
              </a:tr>
            </a:tbl>
          </a:graphicData>
        </a:graphic>
      </p:graphicFrame>
      <p:graphicFrame>
        <p:nvGraphicFramePr>
          <p:cNvPr id="4" name="Tabla 3">
            <a:extLst>
              <a:ext uri="{FF2B5EF4-FFF2-40B4-BE49-F238E27FC236}">
                <a16:creationId xmlns:a16="http://schemas.microsoft.com/office/drawing/2014/main" id="{6E36E12D-84C2-86B5-703B-5F27BD842FB9}"/>
              </a:ext>
            </a:extLst>
          </p:cNvPr>
          <p:cNvGraphicFramePr>
            <a:graphicFrameLocks noGrp="1"/>
          </p:cNvGraphicFramePr>
          <p:nvPr>
            <p:extLst>
              <p:ext uri="{D42A27DB-BD31-4B8C-83A1-F6EECF244321}">
                <p14:modId xmlns:p14="http://schemas.microsoft.com/office/powerpoint/2010/main" val="3852952424"/>
              </p:ext>
            </p:extLst>
          </p:nvPr>
        </p:nvGraphicFramePr>
        <p:xfrm>
          <a:off x="7450631" y="3234267"/>
          <a:ext cx="6973056" cy="7247467"/>
        </p:xfrm>
        <a:graphic>
          <a:graphicData uri="http://schemas.openxmlformats.org/drawingml/2006/table">
            <a:tbl>
              <a:tblPr firstRow="1" lastRow="1">
                <a:tableStyleId>{5202B0CA-FC54-4496-8BCA-5EF66A818D29}</a:tableStyleId>
              </a:tblPr>
              <a:tblGrid>
                <a:gridCol w="4659312">
                  <a:extLst>
                    <a:ext uri="{9D8B030D-6E8A-4147-A177-3AD203B41FA5}">
                      <a16:colId xmlns:a16="http://schemas.microsoft.com/office/drawing/2014/main" val="3521121606"/>
                    </a:ext>
                  </a:extLst>
                </a:gridCol>
                <a:gridCol w="2313744">
                  <a:extLst>
                    <a:ext uri="{9D8B030D-6E8A-4147-A177-3AD203B41FA5}">
                      <a16:colId xmlns:a16="http://schemas.microsoft.com/office/drawing/2014/main" val="52958893"/>
                    </a:ext>
                  </a:extLst>
                </a:gridCol>
              </a:tblGrid>
              <a:tr h="1340756">
                <a:tc>
                  <a:txBody>
                    <a:bodyPr/>
                    <a:lstStyle/>
                    <a:p>
                      <a:pPr algn="ctr" fontAlgn="ctr"/>
                      <a:r>
                        <a:rPr lang="es-ES" sz="3200" u="none" strike="noStrike" dirty="0">
                          <a:effectLst/>
                          <a:latin typeface="Montserrat Light" panose="00000400000000000000" pitchFamily="2" charset="0"/>
                        </a:rPr>
                        <a:t>Presupuesto definitivo </a:t>
                      </a:r>
                      <a:br>
                        <a:rPr lang="es-ES" sz="3200" u="none" strike="noStrike" dirty="0">
                          <a:effectLst/>
                          <a:latin typeface="Montserrat Light" panose="00000400000000000000" pitchFamily="2" charset="0"/>
                        </a:rPr>
                      </a:br>
                      <a:r>
                        <a:rPr lang="es-ES" sz="3200" u="none" strike="noStrike" dirty="0">
                          <a:effectLst/>
                          <a:latin typeface="Montserrat Light" panose="00000400000000000000" pitchFamily="2" charset="0"/>
                        </a:rPr>
                        <a:t>(millones de pesos)</a:t>
                      </a:r>
                      <a:endParaRPr lang="es-ES" sz="3200" b="1" i="0" u="none" strike="noStrike" dirty="0">
                        <a:solidFill>
                          <a:srgbClr val="000000"/>
                        </a:solidFill>
                        <a:effectLst/>
                        <a:latin typeface="Montserrat Light" panose="00000400000000000000" pitchFamily="2" charset="0"/>
                      </a:endParaRPr>
                    </a:p>
                  </a:txBody>
                  <a:tcPr marL="0" marR="0" marT="0" marB="0" anchor="ctr"/>
                </a:tc>
                <a:tc>
                  <a:txBody>
                    <a:bodyPr/>
                    <a:lstStyle/>
                    <a:p>
                      <a:pPr algn="ctr" fontAlgn="ctr"/>
                      <a:r>
                        <a:rPr lang="es-CO" sz="3200" u="none" strike="noStrike" dirty="0">
                          <a:effectLst/>
                          <a:latin typeface="Montserrat Light" panose="00000400000000000000" pitchFamily="2" charset="0"/>
                        </a:rPr>
                        <a:t>Frecuencia relativa</a:t>
                      </a:r>
                      <a:endParaRPr lang="es-CO" sz="3200" b="1" i="0" u="none" strike="noStrike" dirty="0">
                        <a:solidFill>
                          <a:srgbClr val="000000"/>
                        </a:solidFill>
                        <a:effectLst/>
                        <a:latin typeface="Montserrat Light" panose="00000400000000000000" pitchFamily="2" charset="0"/>
                      </a:endParaRPr>
                    </a:p>
                  </a:txBody>
                  <a:tcPr marL="0" marR="0" marT="0" marB="0" anchor="ctr"/>
                </a:tc>
                <a:extLst>
                  <a:ext uri="{0D108BD9-81ED-4DB2-BD59-A6C34878D82A}">
                    <a16:rowId xmlns:a16="http://schemas.microsoft.com/office/drawing/2014/main" val="439003763"/>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10.000 en adelante</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marL="0" algn="r" defTabSz="1828343" rtl="0" eaLnBrk="1" fontAlgn="ctr" latinLnBrk="0" hangingPunct="1"/>
                      <a:r>
                        <a:rPr lang="es-CO" sz="3200" u="none" strike="noStrike" kern="1200" dirty="0">
                          <a:solidFill>
                            <a:schemeClr val="dk1"/>
                          </a:solidFill>
                          <a:effectLst/>
                          <a:latin typeface="Courier New" panose="02070309020205020404" pitchFamily="49" charset="0"/>
                          <a:ea typeface="+mn-ea"/>
                          <a:cs typeface="Courier New" panose="02070309020205020404" pitchFamily="49" charset="0"/>
                        </a:rPr>
                        <a:t>20%</a:t>
                      </a:r>
                    </a:p>
                  </a:txBody>
                  <a:tcPr anchor="ctr"/>
                </a:tc>
                <a:extLst>
                  <a:ext uri="{0D108BD9-81ED-4DB2-BD59-A6C34878D82A}">
                    <a16:rowId xmlns:a16="http://schemas.microsoft.com/office/drawing/2014/main" val="2734252578"/>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8.000 a 9.999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marL="0" algn="r" defTabSz="1828343" rtl="0" eaLnBrk="1" fontAlgn="ctr" latinLnBrk="0" hangingPunct="1"/>
                      <a:r>
                        <a:rPr lang="es-CO" sz="3200" u="none" strike="noStrike" kern="1200" dirty="0">
                          <a:solidFill>
                            <a:schemeClr val="dk1"/>
                          </a:solidFill>
                          <a:effectLst/>
                          <a:latin typeface="Courier New" panose="02070309020205020404" pitchFamily="49" charset="0"/>
                          <a:ea typeface="+mn-ea"/>
                          <a:cs typeface="Courier New" panose="02070309020205020404" pitchFamily="49" charset="0"/>
                        </a:rPr>
                        <a:t>10%</a:t>
                      </a:r>
                    </a:p>
                  </a:txBody>
                  <a:tcPr anchor="ctr"/>
                </a:tc>
                <a:extLst>
                  <a:ext uri="{0D108BD9-81ED-4DB2-BD59-A6C34878D82A}">
                    <a16:rowId xmlns:a16="http://schemas.microsoft.com/office/drawing/2014/main" val="1972470483"/>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6.000 a 7.999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marL="0" algn="r" defTabSz="1828343" rtl="0" eaLnBrk="1" fontAlgn="ctr" latinLnBrk="0" hangingPunct="1"/>
                      <a:r>
                        <a:rPr lang="es-CO" sz="3200" u="none" strike="noStrike" kern="1200" dirty="0">
                          <a:solidFill>
                            <a:schemeClr val="dk1"/>
                          </a:solidFill>
                          <a:effectLst/>
                          <a:latin typeface="Courier New" panose="02070309020205020404" pitchFamily="49" charset="0"/>
                          <a:ea typeface="+mn-ea"/>
                          <a:cs typeface="Courier New" panose="02070309020205020404" pitchFamily="49" charset="0"/>
                        </a:rPr>
                        <a:t>10%</a:t>
                      </a:r>
                    </a:p>
                  </a:txBody>
                  <a:tcPr anchor="ctr"/>
                </a:tc>
                <a:extLst>
                  <a:ext uri="{0D108BD9-81ED-4DB2-BD59-A6C34878D82A}">
                    <a16:rowId xmlns:a16="http://schemas.microsoft.com/office/drawing/2014/main" val="790118765"/>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4.000 a 5.999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marL="0" algn="r" defTabSz="1828343" rtl="0" eaLnBrk="1" fontAlgn="ctr" latinLnBrk="0" hangingPunct="1"/>
                      <a:r>
                        <a:rPr lang="es-CO" sz="3200" u="none" strike="noStrike" kern="1200" dirty="0">
                          <a:solidFill>
                            <a:schemeClr val="dk1"/>
                          </a:solidFill>
                          <a:effectLst/>
                          <a:latin typeface="Courier New" panose="02070309020205020404" pitchFamily="49" charset="0"/>
                          <a:ea typeface="+mn-ea"/>
                          <a:cs typeface="Courier New" panose="02070309020205020404" pitchFamily="49" charset="0"/>
                        </a:rPr>
                        <a:t>10%</a:t>
                      </a:r>
                    </a:p>
                  </a:txBody>
                  <a:tcPr anchor="ctr"/>
                </a:tc>
                <a:extLst>
                  <a:ext uri="{0D108BD9-81ED-4DB2-BD59-A6C34878D82A}">
                    <a16:rowId xmlns:a16="http://schemas.microsoft.com/office/drawing/2014/main" val="71545597"/>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2.000 a 3.999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marL="0" algn="r" defTabSz="1828343" rtl="0" eaLnBrk="1" fontAlgn="ctr" latinLnBrk="0" hangingPunct="1"/>
                      <a:r>
                        <a:rPr lang="es-CO" sz="3200" u="none" strike="noStrike" kern="1200" dirty="0">
                          <a:solidFill>
                            <a:schemeClr val="dk1"/>
                          </a:solidFill>
                          <a:effectLst/>
                          <a:latin typeface="Courier New" panose="02070309020205020404" pitchFamily="49" charset="0"/>
                          <a:ea typeface="+mn-ea"/>
                          <a:cs typeface="Courier New" panose="02070309020205020404" pitchFamily="49" charset="0"/>
                        </a:rPr>
                        <a:t>25%</a:t>
                      </a:r>
                    </a:p>
                  </a:txBody>
                  <a:tcPr anchor="ctr"/>
                </a:tc>
                <a:extLst>
                  <a:ext uri="{0D108BD9-81ED-4DB2-BD59-A6C34878D82A}">
                    <a16:rowId xmlns:a16="http://schemas.microsoft.com/office/drawing/2014/main" val="1463209246"/>
                  </a:ext>
                </a:extLst>
              </a:tr>
              <a:tr h="872722">
                <a:tc>
                  <a:txBody>
                    <a:bodyPr/>
                    <a:lstStyle/>
                    <a:p>
                      <a:pPr algn="ctr" fontAlgn="b"/>
                      <a:r>
                        <a:rPr lang="es-CO" sz="3200" u="none" strike="noStrike" dirty="0">
                          <a:effectLst/>
                          <a:latin typeface="Montserrat Light" panose="00000400000000000000" pitchFamily="2" charset="0"/>
                          <a:cs typeface="Courier New" panose="02070309020205020404" pitchFamily="49" charset="0"/>
                        </a:rPr>
                        <a:t>0 a 1.999</a:t>
                      </a:r>
                      <a:endParaRPr lang="es-CO" sz="3200" b="0"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marL="0" algn="r" defTabSz="1828343" rtl="0" eaLnBrk="1" fontAlgn="ctr" latinLnBrk="0" hangingPunct="1"/>
                      <a:r>
                        <a:rPr lang="es-CO" sz="3200" u="none" strike="noStrike" kern="1200" dirty="0">
                          <a:solidFill>
                            <a:schemeClr val="dk1"/>
                          </a:solidFill>
                          <a:effectLst/>
                          <a:latin typeface="Courier New" panose="02070309020205020404" pitchFamily="49" charset="0"/>
                          <a:ea typeface="+mn-ea"/>
                          <a:cs typeface="Courier New" panose="02070309020205020404" pitchFamily="49" charset="0"/>
                        </a:rPr>
                        <a:t>25%</a:t>
                      </a:r>
                    </a:p>
                  </a:txBody>
                  <a:tcPr anchor="ctr"/>
                </a:tc>
                <a:extLst>
                  <a:ext uri="{0D108BD9-81ED-4DB2-BD59-A6C34878D82A}">
                    <a16:rowId xmlns:a16="http://schemas.microsoft.com/office/drawing/2014/main" val="3689027262"/>
                  </a:ext>
                </a:extLst>
              </a:tr>
              <a:tr h="670379">
                <a:tc>
                  <a:txBody>
                    <a:bodyPr/>
                    <a:lstStyle/>
                    <a:p>
                      <a:pPr algn="r" fontAlgn="b"/>
                      <a:r>
                        <a:rPr lang="es-CO" sz="3600" u="none" strike="noStrike" dirty="0">
                          <a:effectLst/>
                          <a:latin typeface="Montserrat Light" panose="00000400000000000000" pitchFamily="2" charset="0"/>
                          <a:cs typeface="Courier New" panose="02070309020205020404" pitchFamily="49" charset="0"/>
                        </a:rPr>
                        <a:t>Total</a:t>
                      </a:r>
                      <a:endParaRPr lang="es-CO" sz="3600" b="1" i="0" u="none" strike="noStrike" dirty="0">
                        <a:solidFill>
                          <a:srgbClr val="000000"/>
                        </a:solidFill>
                        <a:effectLst/>
                        <a:latin typeface="Montserrat Light" panose="00000400000000000000" pitchFamily="2" charset="0"/>
                        <a:cs typeface="Courier New" panose="02070309020205020404" pitchFamily="49" charset="0"/>
                      </a:endParaRPr>
                    </a:p>
                  </a:txBody>
                  <a:tcPr marL="0" marR="0" marT="0" marB="0" anchor="ctr"/>
                </a:tc>
                <a:tc>
                  <a:txBody>
                    <a:bodyPr/>
                    <a:lstStyle/>
                    <a:p>
                      <a:pPr algn="r" fontAlgn="b"/>
                      <a:r>
                        <a:rPr lang="es-ES" sz="3600" b="1" u="none" strike="noStrike" kern="1200" dirty="0">
                          <a:solidFill>
                            <a:schemeClr val="dk1"/>
                          </a:solidFill>
                          <a:effectLst/>
                          <a:latin typeface="Courier New" panose="02070309020205020404" pitchFamily="49" charset="0"/>
                          <a:ea typeface="+mn-ea"/>
                          <a:cs typeface="Courier New" panose="02070309020205020404" pitchFamily="49" charset="0"/>
                        </a:rPr>
                        <a:t>1</a:t>
                      </a:r>
                      <a:r>
                        <a:rPr lang="es-CO" sz="3600" b="1" u="none" strike="noStrike" kern="1200" dirty="0">
                          <a:solidFill>
                            <a:schemeClr val="dk1"/>
                          </a:solidFill>
                          <a:effectLst/>
                          <a:latin typeface="Courier New" panose="02070309020205020404" pitchFamily="49" charset="0"/>
                          <a:ea typeface="+mn-ea"/>
                          <a:cs typeface="Courier New" panose="02070309020205020404" pitchFamily="49" charset="0"/>
                        </a:rPr>
                        <a:t>00%</a:t>
                      </a:r>
                    </a:p>
                  </a:txBody>
                  <a:tcPr anchor="ctr"/>
                </a:tc>
                <a:extLst>
                  <a:ext uri="{0D108BD9-81ED-4DB2-BD59-A6C34878D82A}">
                    <a16:rowId xmlns:a16="http://schemas.microsoft.com/office/drawing/2014/main" val="2107143730"/>
                  </a:ext>
                </a:extLst>
              </a:tr>
            </a:tbl>
          </a:graphicData>
        </a:graphic>
      </p:graphicFrame>
      <p:graphicFrame>
        <p:nvGraphicFramePr>
          <p:cNvPr id="8" name="Tabla 7">
            <a:extLst>
              <a:ext uri="{FF2B5EF4-FFF2-40B4-BE49-F238E27FC236}">
                <a16:creationId xmlns:a16="http://schemas.microsoft.com/office/drawing/2014/main" id="{78BB9FDF-D713-0D4B-9CF3-121A1E193A1D}"/>
              </a:ext>
            </a:extLst>
          </p:cNvPr>
          <p:cNvGraphicFramePr>
            <a:graphicFrameLocks noGrp="1"/>
          </p:cNvGraphicFramePr>
          <p:nvPr>
            <p:extLst>
              <p:ext uri="{D42A27DB-BD31-4B8C-83A1-F6EECF244321}">
                <p14:modId xmlns:p14="http://schemas.microsoft.com/office/powerpoint/2010/main" val="2617467005"/>
              </p:ext>
            </p:extLst>
          </p:nvPr>
        </p:nvGraphicFramePr>
        <p:xfrm>
          <a:off x="14691714" y="3234267"/>
          <a:ext cx="9476384" cy="7271602"/>
        </p:xfrm>
        <a:graphic>
          <a:graphicData uri="http://schemas.openxmlformats.org/drawingml/2006/table">
            <a:tbl>
              <a:tblPr firstRow="1" lastRow="1">
                <a:tableStyleId>{5202B0CA-FC54-4496-8BCA-5EF66A818D29}</a:tableStyleId>
              </a:tblPr>
              <a:tblGrid>
                <a:gridCol w="4961303">
                  <a:extLst>
                    <a:ext uri="{9D8B030D-6E8A-4147-A177-3AD203B41FA5}">
                      <a16:colId xmlns:a16="http://schemas.microsoft.com/office/drawing/2014/main" val="33220488"/>
                    </a:ext>
                  </a:extLst>
                </a:gridCol>
                <a:gridCol w="2216383">
                  <a:extLst>
                    <a:ext uri="{9D8B030D-6E8A-4147-A177-3AD203B41FA5}">
                      <a16:colId xmlns:a16="http://schemas.microsoft.com/office/drawing/2014/main" val="1601797746"/>
                    </a:ext>
                  </a:extLst>
                </a:gridCol>
                <a:gridCol w="2298698">
                  <a:extLst>
                    <a:ext uri="{9D8B030D-6E8A-4147-A177-3AD203B41FA5}">
                      <a16:colId xmlns:a16="http://schemas.microsoft.com/office/drawing/2014/main" val="3790661685"/>
                    </a:ext>
                  </a:extLst>
                </a:gridCol>
              </a:tblGrid>
              <a:tr h="1172482">
                <a:tc>
                  <a:txBody>
                    <a:bodyPr/>
                    <a:lstStyle/>
                    <a:p>
                      <a:pPr algn="ctr" fontAlgn="ctr"/>
                      <a:r>
                        <a:rPr lang="es-CO" sz="2800" u="none" strike="noStrike" dirty="0">
                          <a:effectLst/>
                          <a:latin typeface="Montserrat Light" panose="00000400000000000000" pitchFamily="2" charset="0"/>
                        </a:rPr>
                        <a:t>Sector</a:t>
                      </a:r>
                      <a:endParaRPr lang="es-CO" sz="2800" b="1" i="0" u="none" strike="noStrike" dirty="0">
                        <a:solidFill>
                          <a:srgbClr val="000000"/>
                        </a:solidFill>
                        <a:effectLst/>
                        <a:latin typeface="Montserrat Light" panose="00000400000000000000" pitchFamily="2" charset="0"/>
                      </a:endParaRPr>
                    </a:p>
                  </a:txBody>
                  <a:tcPr anchor="ctr"/>
                </a:tc>
                <a:tc>
                  <a:txBody>
                    <a:bodyPr/>
                    <a:lstStyle/>
                    <a:p>
                      <a:pPr algn="ctr" fontAlgn="ctr"/>
                      <a:r>
                        <a:rPr lang="es-CO" sz="2800" u="none" strike="noStrike" dirty="0">
                          <a:effectLst/>
                          <a:latin typeface="Montserrat Light" panose="00000400000000000000" pitchFamily="2" charset="0"/>
                        </a:rPr>
                        <a:t>Frecuencia</a:t>
                      </a:r>
                      <a:endParaRPr lang="es-CO" sz="2800" b="1" i="0" u="none" strike="noStrike" dirty="0">
                        <a:solidFill>
                          <a:srgbClr val="000000"/>
                        </a:solidFill>
                        <a:effectLst/>
                        <a:latin typeface="Montserrat Light" panose="00000400000000000000" pitchFamily="2" charset="0"/>
                      </a:endParaRPr>
                    </a:p>
                  </a:txBody>
                  <a:tcPr anchor="ctr"/>
                </a:tc>
                <a:tc>
                  <a:txBody>
                    <a:bodyPr/>
                    <a:lstStyle/>
                    <a:p>
                      <a:pPr algn="ctr" fontAlgn="ctr"/>
                      <a:r>
                        <a:rPr lang="es-CO" sz="2800" u="none" strike="noStrike" dirty="0">
                          <a:effectLst/>
                          <a:latin typeface="Montserrat Light" panose="00000400000000000000" pitchFamily="2" charset="0"/>
                        </a:rPr>
                        <a:t>Frecuencia relativa</a:t>
                      </a:r>
                      <a:endParaRPr lang="es-CO" sz="2800" b="1" i="0" u="none" strike="noStrike" dirty="0">
                        <a:solidFill>
                          <a:srgbClr val="000000"/>
                        </a:solidFill>
                        <a:effectLst/>
                        <a:latin typeface="Montserrat Light" panose="00000400000000000000" pitchFamily="2" charset="0"/>
                      </a:endParaRPr>
                    </a:p>
                  </a:txBody>
                  <a:tcPr anchor="ctr"/>
                </a:tc>
                <a:extLst>
                  <a:ext uri="{0D108BD9-81ED-4DB2-BD59-A6C34878D82A}">
                    <a16:rowId xmlns:a16="http://schemas.microsoft.com/office/drawing/2014/main" val="3184568590"/>
                  </a:ext>
                </a:extLst>
              </a:tr>
              <a:tr h="798822">
                <a:tc>
                  <a:txBody>
                    <a:bodyPr/>
                    <a:lstStyle/>
                    <a:p>
                      <a:pPr algn="l" fontAlgn="ctr"/>
                      <a:r>
                        <a:rPr lang="es-CO" sz="2400" u="none" strike="noStrike" dirty="0">
                          <a:effectLst/>
                          <a:latin typeface="Montserrat Light" panose="00000400000000000000" pitchFamily="2" charset="0"/>
                        </a:rPr>
                        <a:t>Ambiente y Desarrollo Sostenible</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5%</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346031668"/>
                  </a:ext>
                </a:extLst>
              </a:tr>
              <a:tr h="586240">
                <a:tc>
                  <a:txBody>
                    <a:bodyPr/>
                    <a:lstStyle/>
                    <a:p>
                      <a:pPr algn="l" fontAlgn="ctr"/>
                      <a:r>
                        <a:rPr lang="es-CO" sz="2400" u="none" strike="noStrike" dirty="0">
                          <a:effectLst/>
                          <a:latin typeface="Montserrat Light" panose="00000400000000000000" pitchFamily="2" charset="0"/>
                        </a:rPr>
                        <a:t>Central</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10%</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3738309505"/>
                  </a:ext>
                </a:extLst>
              </a:tr>
              <a:tr h="586240">
                <a:tc>
                  <a:txBody>
                    <a:bodyPr/>
                    <a:lstStyle/>
                    <a:p>
                      <a:pPr algn="l" fontAlgn="ctr"/>
                      <a:r>
                        <a:rPr lang="es-CO" sz="2400" u="none" strike="noStrike" dirty="0">
                          <a:effectLst/>
                          <a:latin typeface="Montserrat Light" panose="00000400000000000000" pitchFamily="2" charset="0"/>
                        </a:rPr>
                        <a:t>Comercio, Industria y Turismo</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10%</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267522587"/>
                  </a:ext>
                </a:extLst>
              </a:tr>
              <a:tr h="586240">
                <a:tc>
                  <a:txBody>
                    <a:bodyPr/>
                    <a:lstStyle/>
                    <a:p>
                      <a:pPr algn="l" fontAlgn="ctr"/>
                      <a:r>
                        <a:rPr lang="es-CO" sz="2400" u="none" strike="noStrike" dirty="0">
                          <a:effectLst/>
                          <a:latin typeface="Montserrat Light" panose="00000400000000000000" pitchFamily="2" charset="0"/>
                        </a:rPr>
                        <a:t>Educación</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10%</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3208906348"/>
                  </a:ext>
                </a:extLst>
              </a:tr>
              <a:tr h="586240">
                <a:tc>
                  <a:txBody>
                    <a:bodyPr/>
                    <a:lstStyle/>
                    <a:p>
                      <a:pPr algn="l" fontAlgn="ctr"/>
                      <a:r>
                        <a:rPr lang="es-CO" sz="2400" u="none" strike="noStrike" dirty="0">
                          <a:effectLst/>
                          <a:latin typeface="Montserrat Light" panose="00000400000000000000" pitchFamily="2" charset="0"/>
                        </a:rPr>
                        <a:t>Organismo de control</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10%</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406661179"/>
                  </a:ext>
                </a:extLst>
              </a:tr>
              <a:tr h="586240">
                <a:tc>
                  <a:txBody>
                    <a:bodyPr/>
                    <a:lstStyle/>
                    <a:p>
                      <a:pPr algn="l" fontAlgn="ctr"/>
                      <a:r>
                        <a:rPr lang="es-CO" sz="2400" u="none" strike="noStrike" dirty="0">
                          <a:effectLst/>
                          <a:latin typeface="Montserrat Light" panose="00000400000000000000" pitchFamily="2" charset="0"/>
                        </a:rPr>
                        <a:t>Otro</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3</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15%</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4046558345"/>
                  </a:ext>
                </a:extLst>
              </a:tr>
              <a:tr h="586240">
                <a:tc>
                  <a:txBody>
                    <a:bodyPr/>
                    <a:lstStyle/>
                    <a:p>
                      <a:pPr algn="l" fontAlgn="ctr"/>
                      <a:r>
                        <a:rPr lang="es-CO" sz="2400" u="none" strike="noStrike" dirty="0">
                          <a:effectLst/>
                          <a:latin typeface="Montserrat Light" panose="00000400000000000000" pitchFamily="2" charset="0"/>
                        </a:rPr>
                        <a:t>Salud y Protección Social</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5</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25%</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3657090033"/>
                  </a:ext>
                </a:extLst>
              </a:tr>
              <a:tr h="586240">
                <a:tc>
                  <a:txBody>
                    <a:bodyPr/>
                    <a:lstStyle/>
                    <a:p>
                      <a:pPr algn="l" fontAlgn="ctr"/>
                      <a:r>
                        <a:rPr lang="es-CO" sz="2400" u="none" strike="noStrike" dirty="0">
                          <a:effectLst/>
                          <a:latin typeface="Montserrat Light" panose="00000400000000000000" pitchFamily="2" charset="0"/>
                        </a:rPr>
                        <a:t>Servicios Públicos</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5%</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630564777"/>
                  </a:ext>
                </a:extLst>
              </a:tr>
              <a:tr h="586240">
                <a:tc>
                  <a:txBody>
                    <a:bodyPr/>
                    <a:lstStyle/>
                    <a:p>
                      <a:pPr algn="l" fontAlgn="ctr"/>
                      <a:r>
                        <a:rPr lang="es-CO" sz="2400" u="none" strike="noStrike" dirty="0">
                          <a:effectLst/>
                          <a:latin typeface="Montserrat Light" panose="00000400000000000000" pitchFamily="2" charset="0"/>
                        </a:rPr>
                        <a:t>Transporte</a:t>
                      </a:r>
                      <a:endParaRPr lang="es-CO" sz="2400" b="0"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2</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10%</a:t>
                      </a:r>
                      <a:endParaRPr lang="es-CO" sz="3200" b="0"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5968621"/>
                  </a:ext>
                </a:extLst>
              </a:tr>
              <a:tr h="586240">
                <a:tc>
                  <a:txBody>
                    <a:bodyPr/>
                    <a:lstStyle/>
                    <a:p>
                      <a:pPr algn="r" fontAlgn="ctr"/>
                      <a:r>
                        <a:rPr lang="es-CO" sz="2400" u="none" strike="noStrike" dirty="0">
                          <a:effectLst/>
                          <a:latin typeface="Montserrat Light" panose="00000400000000000000" pitchFamily="2" charset="0"/>
                        </a:rPr>
                        <a:t>Total</a:t>
                      </a:r>
                      <a:endParaRPr lang="es-CO" sz="2400" b="1" i="0" u="none" strike="noStrike" dirty="0">
                        <a:solidFill>
                          <a:srgbClr val="000000"/>
                        </a:solidFill>
                        <a:effectLst/>
                        <a:latin typeface="Montserrat Light" panose="00000400000000000000" pitchFamily="2"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20</a:t>
                      </a:r>
                      <a:endParaRPr lang="es-CO" sz="3200" b="1" i="0" u="none" strike="noStrike" dirty="0">
                        <a:solidFill>
                          <a:srgbClr val="000000"/>
                        </a:solidFill>
                        <a:effectLst/>
                        <a:latin typeface="Courier New" panose="02070309020205020404" pitchFamily="49" charset="0"/>
                        <a:cs typeface="Courier New" panose="02070309020205020404" pitchFamily="49" charset="0"/>
                      </a:endParaRPr>
                    </a:p>
                  </a:txBody>
                  <a:tcPr anchor="ctr"/>
                </a:tc>
                <a:tc>
                  <a:txBody>
                    <a:bodyPr/>
                    <a:lstStyle/>
                    <a:p>
                      <a:pPr algn="r" fontAlgn="ctr"/>
                      <a:r>
                        <a:rPr lang="es-CO" sz="3200" u="none" strike="noStrike" dirty="0">
                          <a:effectLst/>
                          <a:latin typeface="Courier New" panose="02070309020205020404" pitchFamily="49" charset="0"/>
                          <a:cs typeface="Courier New" panose="02070309020205020404" pitchFamily="49" charset="0"/>
                        </a:rPr>
                        <a:t>100%</a:t>
                      </a:r>
                      <a:endParaRPr lang="es-CO" sz="3200" b="1" i="0" u="none" strike="noStrike" dirty="0">
                        <a:solidFill>
                          <a:srgbClr val="000000"/>
                        </a:solidFill>
                        <a:effectLst/>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221042655"/>
                  </a:ext>
                </a:extLst>
              </a:tr>
            </a:tbl>
          </a:graphicData>
        </a:graphic>
      </p:graphicFrame>
    </p:spTree>
    <p:extLst>
      <p:ext uri="{BB962C8B-B14F-4D97-AF65-F5344CB8AC3E}">
        <p14:creationId xmlns:p14="http://schemas.microsoft.com/office/powerpoint/2010/main" val="387699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BB6513-4AE3-55DE-EDDA-8FF06CBD4BE1}"/>
              </a:ext>
            </a:extLst>
          </p:cNvPr>
          <p:cNvSpPr/>
          <p:nvPr/>
        </p:nvSpPr>
        <p:spPr>
          <a:xfrm>
            <a:off x="3273425" y="0"/>
            <a:ext cx="21104225" cy="828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TextBox 8">
            <a:extLst>
              <a:ext uri="{FF2B5EF4-FFF2-40B4-BE49-F238E27FC236}">
                <a16:creationId xmlns:a16="http://schemas.microsoft.com/office/drawing/2014/main" id="{01FB100E-77F9-604A-9B36-A7CB62F84BE9}"/>
              </a:ext>
            </a:extLst>
          </p:cNvPr>
          <p:cNvSpPr txBox="1"/>
          <p:nvPr/>
        </p:nvSpPr>
        <p:spPr>
          <a:xfrm>
            <a:off x="3191780" y="9605786"/>
            <a:ext cx="7608173" cy="1569660"/>
          </a:xfrm>
          <a:prstGeom prst="rect">
            <a:avLst/>
          </a:prstGeom>
          <a:noFill/>
        </p:spPr>
        <p:txBody>
          <a:bodyPr wrap="none" rtlCol="0" anchor="t">
            <a:spAutoFit/>
          </a:bodyPr>
          <a:lstStyle/>
          <a:p>
            <a:r>
              <a:rPr lang="en-US" sz="4800" b="1" dirty="0">
                <a:solidFill>
                  <a:schemeClr val="tx2"/>
                </a:solidFill>
                <a:latin typeface="Montserrat SemiBold" pitchFamily="2" charset="77"/>
              </a:rPr>
              <a:t>HISTOGRAMA</a:t>
            </a:r>
          </a:p>
          <a:p>
            <a:r>
              <a:rPr lang="en-US" sz="4800" dirty="0">
                <a:solidFill>
                  <a:schemeClr val="tx2"/>
                </a:solidFill>
                <a:latin typeface="Montserrat" pitchFamily="2" charset="77"/>
              </a:rPr>
              <a:t>DATOS CUANTITATIVOS</a:t>
            </a:r>
          </a:p>
        </p:txBody>
      </p:sp>
      <p:sp>
        <p:nvSpPr>
          <p:cNvPr id="10" name="Subtitle 2">
            <a:extLst>
              <a:ext uri="{FF2B5EF4-FFF2-40B4-BE49-F238E27FC236}">
                <a16:creationId xmlns:a16="http://schemas.microsoft.com/office/drawing/2014/main" id="{511F3F39-0F96-7340-A05E-269EACB0499B}"/>
              </a:ext>
            </a:extLst>
          </p:cNvPr>
          <p:cNvSpPr txBox="1">
            <a:spLocks/>
          </p:cNvSpPr>
          <p:nvPr/>
        </p:nvSpPr>
        <p:spPr>
          <a:xfrm>
            <a:off x="3191780" y="11416860"/>
            <a:ext cx="19553920" cy="157902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s-ES" dirty="0">
                <a:latin typeface="Montserrat" pitchFamily="2" charset="77"/>
                <a:ea typeface="Lato Light" panose="020F0502020204030203" pitchFamily="34" charset="0"/>
                <a:cs typeface="Mukta ExtraLight" panose="020B0000000000000000" pitchFamily="34" charset="77"/>
              </a:rPr>
              <a:t>El histograma es una representación gráfica de la frecuencia. Agrupa el número de ocurrencias en los datos de acuerdo al rango establecido para la variable de interés. Por tratarse de una variable continua, las barras del histograma son representadas se encuentran unidas entre sí.</a:t>
            </a:r>
            <a:endParaRPr lang="en-US" dirty="0">
              <a:latin typeface="Montserrat" pitchFamily="2" charset="77"/>
              <a:ea typeface="Lato Light" panose="020F0502020204030203" pitchFamily="34" charset="0"/>
              <a:cs typeface="Mukta ExtraLight" panose="020B0000000000000000" pitchFamily="34" charset="77"/>
            </a:endParaRPr>
          </a:p>
        </p:txBody>
      </p:sp>
      <mc:AlternateContent xmlns:mc="http://schemas.openxmlformats.org/markup-compatibility/2006" xmlns:cx1="http://schemas.microsoft.com/office/drawing/2015/9/8/chartex">
        <mc:Choice Requires="cx1">
          <p:graphicFrame>
            <p:nvGraphicFramePr>
              <p:cNvPr id="2" name="Marcador de posición de imagen 1">
                <a:extLst>
                  <a:ext uri="{FF2B5EF4-FFF2-40B4-BE49-F238E27FC236}">
                    <a16:creationId xmlns:a16="http://schemas.microsoft.com/office/drawing/2014/main" id="{1D5B5657-B458-514A-BFEB-34682FF65AD1}"/>
                  </a:ext>
                </a:extLst>
              </p:cNvPr>
              <p:cNvGraphicFramePr>
                <a:graphicFrameLocks/>
              </p:cNvGraphicFramePr>
              <p:nvPr>
                <p:extLst>
                  <p:ext uri="{D42A27DB-BD31-4B8C-83A1-F6EECF244321}">
                    <p14:modId xmlns:p14="http://schemas.microsoft.com/office/powerpoint/2010/main" val="2251094834"/>
                  </p:ext>
                </p:extLst>
              </p:nvPr>
            </p:nvGraphicFramePr>
            <p:xfrm>
              <a:off x="3981450" y="565740"/>
              <a:ext cx="19688176" cy="74041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Marcador de posición de imagen 1">
                <a:extLst>
                  <a:ext uri="{FF2B5EF4-FFF2-40B4-BE49-F238E27FC236}">
                    <a16:creationId xmlns:a16="http://schemas.microsoft.com/office/drawing/2014/main" id="{1D5B5657-B458-514A-BFEB-34682FF65AD1}"/>
                  </a:ext>
                </a:extLst>
              </p:cNvPr>
              <p:cNvPicPr>
                <a:picLocks noGrp="1" noRot="1" noChangeAspect="1" noMove="1" noResize="1" noEditPoints="1" noAdjustHandles="1" noChangeArrowheads="1" noChangeShapeType="1"/>
              </p:cNvPicPr>
              <p:nvPr/>
            </p:nvPicPr>
            <p:blipFill>
              <a:blip r:embed="rId3"/>
              <a:stretch>
                <a:fillRect/>
              </a:stretch>
            </p:blipFill>
            <p:spPr>
              <a:xfrm>
                <a:off x="3981450" y="565740"/>
                <a:ext cx="19688176" cy="7404100"/>
              </a:xfrm>
              <a:prstGeom prst="rect">
                <a:avLst/>
              </a:prstGeom>
            </p:spPr>
          </p:pic>
        </mc:Fallback>
      </mc:AlternateContent>
    </p:spTree>
    <p:extLst>
      <p:ext uri="{BB962C8B-B14F-4D97-AF65-F5344CB8AC3E}">
        <p14:creationId xmlns:p14="http://schemas.microsoft.com/office/powerpoint/2010/main" val="418900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F282B1-F368-BE4D-A524-8DA9F118603B}"/>
              </a:ext>
            </a:extLst>
          </p:cNvPr>
          <p:cNvPicPr>
            <a:picLocks noChangeAspect="1"/>
          </p:cNvPicPr>
          <p:nvPr/>
        </p:nvPicPr>
        <p:blipFill>
          <a:blip r:embed="rId2" cstate="print">
            <a:alphaModFix amt="50000"/>
            <a:extLst>
              <a:ext uri="{28A0092B-C50C-407E-A947-70E740481C1C}">
                <a14:useLocalDpi xmlns:a14="http://schemas.microsoft.com/office/drawing/2010/main"/>
              </a:ext>
            </a:extLst>
          </a:blip>
          <a:srcRect/>
          <a:stretch>
            <a:fillRect/>
          </a:stretch>
        </p:blipFill>
        <p:spPr>
          <a:xfrm rot="16200000">
            <a:off x="-2055281" y="2055281"/>
            <a:ext cx="10350638" cy="6240076"/>
          </a:xfrm>
          <a:custGeom>
            <a:avLst/>
            <a:gdLst>
              <a:gd name="connsiteX0" fmla="*/ 10350638 w 10350638"/>
              <a:gd name="connsiteY0" fmla="*/ 0 h 6240076"/>
              <a:gd name="connsiteX1" fmla="*/ 10350638 w 10350638"/>
              <a:gd name="connsiteY1" fmla="*/ 6240076 h 6240076"/>
              <a:gd name="connsiteX2" fmla="*/ 0 w 10350638"/>
              <a:gd name="connsiteY2" fmla="*/ 6240076 h 6240076"/>
              <a:gd name="connsiteX3" fmla="*/ 0 w 10350638"/>
              <a:gd name="connsiteY3" fmla="*/ 0 h 6240076"/>
            </a:gdLst>
            <a:ahLst/>
            <a:cxnLst>
              <a:cxn ang="0">
                <a:pos x="connsiteX0" y="connsiteY0"/>
              </a:cxn>
              <a:cxn ang="0">
                <a:pos x="connsiteX1" y="connsiteY1"/>
              </a:cxn>
              <a:cxn ang="0">
                <a:pos x="connsiteX2" y="connsiteY2"/>
              </a:cxn>
              <a:cxn ang="0">
                <a:pos x="connsiteX3" y="connsiteY3"/>
              </a:cxn>
            </a:cxnLst>
            <a:rect l="l" t="t" r="r" b="b"/>
            <a:pathLst>
              <a:path w="10350638" h="6240076">
                <a:moveTo>
                  <a:pt x="10350638" y="0"/>
                </a:moveTo>
                <a:lnTo>
                  <a:pt x="10350638" y="6240076"/>
                </a:lnTo>
                <a:lnTo>
                  <a:pt x="0" y="6240076"/>
                </a:lnTo>
                <a:lnTo>
                  <a:pt x="0" y="0"/>
                </a:lnTo>
                <a:close/>
              </a:path>
            </a:pathLst>
          </a:custGeom>
        </p:spPr>
      </p:pic>
      <p:pic>
        <p:nvPicPr>
          <p:cNvPr id="9" name="Picture 8">
            <a:extLst>
              <a:ext uri="{FF2B5EF4-FFF2-40B4-BE49-F238E27FC236}">
                <a16:creationId xmlns:a16="http://schemas.microsoft.com/office/drawing/2014/main" id="{55C75F8E-16CF-1849-81FE-A6C57E281DDF}"/>
              </a:ext>
            </a:extLst>
          </p:cNvPr>
          <p:cNvPicPr>
            <a:picLocks noChangeAspect="1"/>
          </p:cNvPicPr>
          <p:nvPr/>
        </p:nvPicPr>
        <p:blipFill>
          <a:blip r:embed="rId3" cstate="print">
            <a:alphaModFix amt="50000"/>
            <a:extLst>
              <a:ext uri="{28A0092B-C50C-407E-A947-70E740481C1C}">
                <a14:useLocalDpi xmlns:a14="http://schemas.microsoft.com/office/drawing/2010/main"/>
              </a:ext>
            </a:extLst>
          </a:blip>
          <a:srcRect/>
          <a:stretch>
            <a:fillRect/>
          </a:stretch>
        </p:blipFill>
        <p:spPr>
          <a:xfrm rot="16200000">
            <a:off x="-1037900" y="6438023"/>
            <a:ext cx="8315878" cy="6240077"/>
          </a:xfrm>
          <a:custGeom>
            <a:avLst/>
            <a:gdLst>
              <a:gd name="connsiteX0" fmla="*/ 8315878 w 8315878"/>
              <a:gd name="connsiteY0" fmla="*/ 0 h 6240077"/>
              <a:gd name="connsiteX1" fmla="*/ 8315878 w 8315878"/>
              <a:gd name="connsiteY1" fmla="*/ 6240077 h 6240077"/>
              <a:gd name="connsiteX2" fmla="*/ 0 w 8315878"/>
              <a:gd name="connsiteY2" fmla="*/ 6240077 h 6240077"/>
              <a:gd name="connsiteX3" fmla="*/ 0 w 8315878"/>
              <a:gd name="connsiteY3" fmla="*/ 0 h 6240077"/>
            </a:gdLst>
            <a:ahLst/>
            <a:cxnLst>
              <a:cxn ang="0">
                <a:pos x="connsiteX0" y="connsiteY0"/>
              </a:cxn>
              <a:cxn ang="0">
                <a:pos x="connsiteX1" y="connsiteY1"/>
              </a:cxn>
              <a:cxn ang="0">
                <a:pos x="connsiteX2" y="connsiteY2"/>
              </a:cxn>
              <a:cxn ang="0">
                <a:pos x="connsiteX3" y="connsiteY3"/>
              </a:cxn>
            </a:cxnLst>
            <a:rect l="l" t="t" r="r" b="b"/>
            <a:pathLst>
              <a:path w="8315878" h="6240077">
                <a:moveTo>
                  <a:pt x="8315878" y="0"/>
                </a:moveTo>
                <a:lnTo>
                  <a:pt x="8315878" y="6240077"/>
                </a:lnTo>
                <a:lnTo>
                  <a:pt x="0" y="6240077"/>
                </a:lnTo>
                <a:lnTo>
                  <a:pt x="0" y="0"/>
                </a:lnTo>
                <a:close/>
              </a:path>
            </a:pathLst>
          </a:custGeom>
        </p:spPr>
      </p:pic>
      <p:pic>
        <p:nvPicPr>
          <p:cNvPr id="11" name="Picture 10">
            <a:extLst>
              <a:ext uri="{FF2B5EF4-FFF2-40B4-BE49-F238E27FC236}">
                <a16:creationId xmlns:a16="http://schemas.microsoft.com/office/drawing/2014/main" id="{DAA4C6D1-D4AD-414F-BD62-5FF5A0C7DD82}"/>
              </a:ext>
            </a:extLst>
          </p:cNvPr>
          <p:cNvPicPr>
            <a:picLocks noChangeAspect="1"/>
          </p:cNvPicPr>
          <p:nvPr/>
        </p:nvPicPr>
        <p:blipFill>
          <a:blip r:embed="rId4" cstate="print">
            <a:alphaModFix amt="50000"/>
            <a:extLst>
              <a:ext uri="{28A0092B-C50C-407E-A947-70E740481C1C}">
                <a14:useLocalDpi xmlns:a14="http://schemas.microsoft.com/office/drawing/2010/main"/>
              </a:ext>
            </a:extLst>
          </a:blip>
          <a:srcRect/>
          <a:stretch>
            <a:fillRect/>
          </a:stretch>
        </p:blipFill>
        <p:spPr>
          <a:xfrm rot="16200000">
            <a:off x="16082293" y="2055281"/>
            <a:ext cx="10350638" cy="6240076"/>
          </a:xfrm>
          <a:custGeom>
            <a:avLst/>
            <a:gdLst>
              <a:gd name="connsiteX0" fmla="*/ 10350638 w 10350638"/>
              <a:gd name="connsiteY0" fmla="*/ 0 h 6240076"/>
              <a:gd name="connsiteX1" fmla="*/ 10350638 w 10350638"/>
              <a:gd name="connsiteY1" fmla="*/ 6240076 h 6240076"/>
              <a:gd name="connsiteX2" fmla="*/ 0 w 10350638"/>
              <a:gd name="connsiteY2" fmla="*/ 6240076 h 6240076"/>
              <a:gd name="connsiteX3" fmla="*/ 0 w 10350638"/>
              <a:gd name="connsiteY3" fmla="*/ 2 h 6240076"/>
            </a:gdLst>
            <a:ahLst/>
            <a:cxnLst>
              <a:cxn ang="0">
                <a:pos x="connsiteX0" y="connsiteY0"/>
              </a:cxn>
              <a:cxn ang="0">
                <a:pos x="connsiteX1" y="connsiteY1"/>
              </a:cxn>
              <a:cxn ang="0">
                <a:pos x="connsiteX2" y="connsiteY2"/>
              </a:cxn>
              <a:cxn ang="0">
                <a:pos x="connsiteX3" y="connsiteY3"/>
              </a:cxn>
            </a:cxnLst>
            <a:rect l="l" t="t" r="r" b="b"/>
            <a:pathLst>
              <a:path w="10350638" h="6240076">
                <a:moveTo>
                  <a:pt x="10350638" y="0"/>
                </a:moveTo>
                <a:lnTo>
                  <a:pt x="10350638" y="6240076"/>
                </a:lnTo>
                <a:lnTo>
                  <a:pt x="0" y="6240076"/>
                </a:lnTo>
                <a:lnTo>
                  <a:pt x="0" y="2"/>
                </a:lnTo>
                <a:close/>
              </a:path>
            </a:pathLst>
          </a:custGeom>
        </p:spPr>
      </p:pic>
      <p:pic>
        <p:nvPicPr>
          <p:cNvPr id="13" name="Picture 12">
            <a:extLst>
              <a:ext uri="{FF2B5EF4-FFF2-40B4-BE49-F238E27FC236}">
                <a16:creationId xmlns:a16="http://schemas.microsoft.com/office/drawing/2014/main" id="{C25FA140-A33B-8A45-9D2A-CE7B01E5936E}"/>
              </a:ext>
            </a:extLst>
          </p:cNvPr>
          <p:cNvPicPr>
            <a:picLocks noChangeAspect="1"/>
          </p:cNvPicPr>
          <p:nvPr/>
        </p:nvPicPr>
        <p:blipFill>
          <a:blip r:embed="rId5" cstate="print">
            <a:alphaModFix amt="50000"/>
            <a:extLst>
              <a:ext uri="{28A0092B-C50C-407E-A947-70E740481C1C}">
                <a14:useLocalDpi xmlns:a14="http://schemas.microsoft.com/office/drawing/2010/main"/>
              </a:ext>
            </a:extLst>
          </a:blip>
          <a:srcRect/>
          <a:stretch>
            <a:fillRect/>
          </a:stretch>
        </p:blipFill>
        <p:spPr>
          <a:xfrm rot="16200000">
            <a:off x="17099674" y="6438024"/>
            <a:ext cx="8315878" cy="6240074"/>
          </a:xfrm>
          <a:custGeom>
            <a:avLst/>
            <a:gdLst>
              <a:gd name="connsiteX0" fmla="*/ 8315878 w 8315878"/>
              <a:gd name="connsiteY0" fmla="*/ 0 h 6240074"/>
              <a:gd name="connsiteX1" fmla="*/ 8315878 w 8315878"/>
              <a:gd name="connsiteY1" fmla="*/ 6240074 h 6240074"/>
              <a:gd name="connsiteX2" fmla="*/ 0 w 8315878"/>
              <a:gd name="connsiteY2" fmla="*/ 6240074 h 6240074"/>
              <a:gd name="connsiteX3" fmla="*/ 0 w 8315878"/>
              <a:gd name="connsiteY3" fmla="*/ 0 h 6240074"/>
            </a:gdLst>
            <a:ahLst/>
            <a:cxnLst>
              <a:cxn ang="0">
                <a:pos x="connsiteX0" y="connsiteY0"/>
              </a:cxn>
              <a:cxn ang="0">
                <a:pos x="connsiteX1" y="connsiteY1"/>
              </a:cxn>
              <a:cxn ang="0">
                <a:pos x="connsiteX2" y="connsiteY2"/>
              </a:cxn>
              <a:cxn ang="0">
                <a:pos x="connsiteX3" y="connsiteY3"/>
              </a:cxn>
            </a:cxnLst>
            <a:rect l="l" t="t" r="r" b="b"/>
            <a:pathLst>
              <a:path w="8315878" h="6240074">
                <a:moveTo>
                  <a:pt x="8315878" y="0"/>
                </a:moveTo>
                <a:lnTo>
                  <a:pt x="8315878" y="6240074"/>
                </a:lnTo>
                <a:lnTo>
                  <a:pt x="0" y="6240074"/>
                </a:lnTo>
                <a:lnTo>
                  <a:pt x="0" y="0"/>
                </a:lnTo>
                <a:close/>
              </a:path>
            </a:pathLst>
          </a:custGeom>
        </p:spPr>
      </p:pic>
      <p:sp>
        <p:nvSpPr>
          <p:cNvPr id="14" name="TextBox 13">
            <a:extLst>
              <a:ext uri="{FF2B5EF4-FFF2-40B4-BE49-F238E27FC236}">
                <a16:creationId xmlns:a16="http://schemas.microsoft.com/office/drawing/2014/main" id="{FB691E40-FDED-3144-98FE-39BFF7AC9173}"/>
              </a:ext>
            </a:extLst>
          </p:cNvPr>
          <p:cNvSpPr txBox="1"/>
          <p:nvPr/>
        </p:nvSpPr>
        <p:spPr>
          <a:xfrm>
            <a:off x="8648435" y="1070532"/>
            <a:ext cx="7080786" cy="1569660"/>
          </a:xfrm>
          <a:prstGeom prst="rect">
            <a:avLst/>
          </a:prstGeom>
          <a:noFill/>
        </p:spPr>
        <p:txBody>
          <a:bodyPr wrap="none" rtlCol="0" anchor="t">
            <a:spAutoFit/>
          </a:bodyPr>
          <a:lstStyle/>
          <a:p>
            <a:pPr algn="ctr"/>
            <a:r>
              <a:rPr lang="es-CO" sz="4800" b="1" dirty="0">
                <a:solidFill>
                  <a:schemeClr val="tx2"/>
                </a:solidFill>
                <a:latin typeface="Montserrat SemiBold" pitchFamily="2" charset="77"/>
              </a:rPr>
              <a:t>GRÁFICA DE BARRAS</a:t>
            </a:r>
          </a:p>
          <a:p>
            <a:pPr algn="ctr"/>
            <a:r>
              <a:rPr lang="es-CO" sz="4800" b="1" dirty="0">
                <a:solidFill>
                  <a:schemeClr val="tx2"/>
                </a:solidFill>
                <a:latin typeface="Montserrat Light" panose="00000400000000000000" pitchFamily="2" charset="0"/>
              </a:rPr>
              <a:t>DATOS CUALITATIVOS </a:t>
            </a:r>
          </a:p>
        </p:txBody>
      </p:sp>
      <p:sp>
        <p:nvSpPr>
          <p:cNvPr id="15" name="Subtitle 2">
            <a:extLst>
              <a:ext uri="{FF2B5EF4-FFF2-40B4-BE49-F238E27FC236}">
                <a16:creationId xmlns:a16="http://schemas.microsoft.com/office/drawing/2014/main" id="{6682F3CD-9A0A-4F4D-9D21-4B9AB7CCDB2A}"/>
              </a:ext>
            </a:extLst>
          </p:cNvPr>
          <p:cNvSpPr txBox="1">
            <a:spLocks/>
          </p:cNvSpPr>
          <p:nvPr/>
        </p:nvSpPr>
        <p:spPr>
          <a:xfrm>
            <a:off x="8211719" y="2789913"/>
            <a:ext cx="7954211" cy="209198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s-CO" dirty="0">
                <a:latin typeface="Montserrat" pitchFamily="2" charset="77"/>
                <a:ea typeface="Lato Light" panose="020F0502020204030203" pitchFamily="34" charset="0"/>
                <a:cs typeface="Mukta ExtraLight" panose="020B0000000000000000" pitchFamily="34" charset="77"/>
              </a:rPr>
              <a:t>Para ver la frecuencia de datos cualitativos, se utiliza un gráfico de barras. Nótese que en el gráfico de barras lleva las columnas que representan la frecuencia no están unidas.</a:t>
            </a:r>
          </a:p>
        </p:txBody>
      </p:sp>
      <p:sp>
        <p:nvSpPr>
          <p:cNvPr id="16" name="Rectangle 15">
            <a:extLst>
              <a:ext uri="{FF2B5EF4-FFF2-40B4-BE49-F238E27FC236}">
                <a16:creationId xmlns:a16="http://schemas.microsoft.com/office/drawing/2014/main" id="{628364DB-EA34-2949-87E5-464619D29989}"/>
              </a:ext>
            </a:extLst>
          </p:cNvPr>
          <p:cNvSpPr/>
          <p:nvPr/>
        </p:nvSpPr>
        <p:spPr>
          <a:xfrm>
            <a:off x="8211719" y="12100560"/>
            <a:ext cx="7954211" cy="85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77"/>
            </a:endParaRPr>
          </a:p>
        </p:txBody>
      </p:sp>
      <p:sp>
        <p:nvSpPr>
          <p:cNvPr id="17" name="TextBox 16">
            <a:extLst>
              <a:ext uri="{FF2B5EF4-FFF2-40B4-BE49-F238E27FC236}">
                <a16:creationId xmlns:a16="http://schemas.microsoft.com/office/drawing/2014/main" id="{79D0349E-30AF-884A-9DCA-40DBF93B92A5}"/>
              </a:ext>
            </a:extLst>
          </p:cNvPr>
          <p:cNvSpPr txBox="1"/>
          <p:nvPr/>
        </p:nvSpPr>
        <p:spPr>
          <a:xfrm>
            <a:off x="8585117" y="12250281"/>
            <a:ext cx="7207422" cy="553998"/>
          </a:xfrm>
          <a:prstGeom prst="rect">
            <a:avLst/>
          </a:prstGeom>
          <a:noFill/>
        </p:spPr>
        <p:txBody>
          <a:bodyPr wrap="none" rtlCol="0">
            <a:spAutoFit/>
          </a:bodyPr>
          <a:lstStyle/>
          <a:p>
            <a:pPr algn="ctr"/>
            <a:r>
              <a:rPr lang="es-CO" sz="3000" b="1" dirty="0">
                <a:solidFill>
                  <a:schemeClr val="bg1"/>
                </a:solidFill>
                <a:latin typeface="Montserrat SemiBold" pitchFamily="2" charset="77"/>
                <a:cs typeface="Poppins Light" pitchFamily="2" charset="77"/>
              </a:rPr>
              <a:t>¿CUANTAS HAN SIDO AUDITADAS?</a:t>
            </a:r>
          </a:p>
        </p:txBody>
      </p:sp>
      <p:graphicFrame>
        <p:nvGraphicFramePr>
          <p:cNvPr id="2" name="Marcador de posición de imagen 1">
            <a:extLst>
              <a:ext uri="{FF2B5EF4-FFF2-40B4-BE49-F238E27FC236}">
                <a16:creationId xmlns:a16="http://schemas.microsoft.com/office/drawing/2014/main" id="{DA61538C-C936-BD60-F191-4F9B34BEA647}"/>
              </a:ext>
            </a:extLst>
          </p:cNvPr>
          <p:cNvGraphicFramePr>
            <a:graphicFrameLocks noGrp="1"/>
          </p:cNvGraphicFramePr>
          <p:nvPr>
            <p:ph type="pic" sz="quarter" idx="20"/>
            <p:extLst>
              <p:ext uri="{D42A27DB-BD31-4B8C-83A1-F6EECF244321}">
                <p14:modId xmlns:p14="http://schemas.microsoft.com/office/powerpoint/2010/main" val="201401699"/>
              </p:ext>
            </p:extLst>
          </p:nvPr>
        </p:nvGraphicFramePr>
        <p:xfrm>
          <a:off x="8196263" y="5265738"/>
          <a:ext cx="7985125" cy="60658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389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exagon 20">
            <a:extLst>
              <a:ext uri="{FF2B5EF4-FFF2-40B4-BE49-F238E27FC236}">
                <a16:creationId xmlns:a16="http://schemas.microsoft.com/office/drawing/2014/main" id="{E530204E-C333-3942-A062-E3C9A033836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9" name="TextBox 8">
            <a:extLst>
              <a:ext uri="{FF2B5EF4-FFF2-40B4-BE49-F238E27FC236}">
                <a16:creationId xmlns:a16="http://schemas.microsoft.com/office/drawing/2014/main" id="{01FB100E-77F9-604A-9B36-A7CB62F84BE9}"/>
              </a:ext>
            </a:extLst>
          </p:cNvPr>
          <p:cNvSpPr txBox="1"/>
          <p:nvPr/>
        </p:nvSpPr>
        <p:spPr>
          <a:xfrm>
            <a:off x="3191780" y="9605786"/>
            <a:ext cx="5649303" cy="1569660"/>
          </a:xfrm>
          <a:prstGeom prst="rect">
            <a:avLst/>
          </a:prstGeom>
          <a:noFill/>
        </p:spPr>
        <p:txBody>
          <a:bodyPr wrap="none" rtlCol="0" anchor="t">
            <a:spAutoFit/>
          </a:bodyPr>
          <a:lstStyle/>
          <a:p>
            <a:r>
              <a:rPr lang="en-US" sz="4800" b="1" dirty="0">
                <a:solidFill>
                  <a:schemeClr val="tx2"/>
                </a:solidFill>
                <a:latin typeface="Montserrat SemiBold" pitchFamily="2" charset="77"/>
              </a:rPr>
              <a:t>OUTLIERS</a:t>
            </a:r>
          </a:p>
          <a:p>
            <a:r>
              <a:rPr lang="en-US" sz="4800" dirty="0">
                <a:solidFill>
                  <a:schemeClr val="tx2"/>
                </a:solidFill>
                <a:latin typeface="Montserrat" pitchFamily="2" charset="77"/>
              </a:rPr>
              <a:t>DATOS ATÍPICOS</a:t>
            </a:r>
          </a:p>
        </p:txBody>
      </p:sp>
      <p:sp>
        <p:nvSpPr>
          <p:cNvPr id="10" name="Subtitle 2">
            <a:extLst>
              <a:ext uri="{FF2B5EF4-FFF2-40B4-BE49-F238E27FC236}">
                <a16:creationId xmlns:a16="http://schemas.microsoft.com/office/drawing/2014/main" id="{511F3F39-0F96-7340-A05E-269EACB0499B}"/>
              </a:ext>
            </a:extLst>
          </p:cNvPr>
          <p:cNvSpPr txBox="1">
            <a:spLocks/>
          </p:cNvSpPr>
          <p:nvPr/>
        </p:nvSpPr>
        <p:spPr>
          <a:xfrm>
            <a:off x="3191780" y="11416860"/>
            <a:ext cx="19572970" cy="267881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s-ES" dirty="0">
                <a:latin typeface="Montserrat" pitchFamily="2" charset="77"/>
                <a:ea typeface="Lato Light" panose="020F0502020204030203" pitchFamily="34" charset="0"/>
                <a:cs typeface="Mukta ExtraLight" panose="020B0000000000000000" pitchFamily="34" charset="77"/>
              </a:rPr>
              <a:t>Los </a:t>
            </a:r>
            <a:r>
              <a:rPr lang="es-ES" i="1" dirty="0" err="1">
                <a:latin typeface="Montserrat" pitchFamily="2" charset="77"/>
                <a:ea typeface="Lato Light" panose="020F0502020204030203" pitchFamily="34" charset="0"/>
                <a:cs typeface="Mukta ExtraLight" panose="020B0000000000000000" pitchFamily="34" charset="77"/>
              </a:rPr>
              <a:t>outliers</a:t>
            </a:r>
            <a:r>
              <a:rPr lang="es-ES" dirty="0">
                <a:latin typeface="Montserrat" pitchFamily="2" charset="77"/>
                <a:ea typeface="Lato Light" panose="020F0502020204030203" pitchFamily="34" charset="0"/>
                <a:cs typeface="Mukta ExtraLight" panose="020B0000000000000000" pitchFamily="34" charset="77"/>
              </a:rPr>
              <a:t> o datos atípicos, son valores que presentan un comportamiento distinto o lejano al de los demás datos. Un dato atípico puede implicar un error en la recopilación de los datos, sin embargo, también puede tratarse de un dato legítimo. Es necesario estudiar la naturaleza del dato atípico para decidir su manejo e incluso puede llegar a permitir explicar aquello que se está estudiando.</a:t>
            </a:r>
          </a:p>
          <a:p>
            <a:pPr algn="l">
              <a:lnSpc>
                <a:spcPts val="4000"/>
              </a:lnSpc>
            </a:pPr>
            <a:endParaRPr lang="en-US" dirty="0">
              <a:latin typeface="Montserrat" pitchFamily="2" charset="77"/>
              <a:ea typeface="Lato Light" panose="020F0502020204030203" pitchFamily="34" charset="0"/>
              <a:cs typeface="Mukta ExtraLight" panose="020B0000000000000000" pitchFamily="34" charset="77"/>
            </a:endParaRPr>
          </a:p>
        </p:txBody>
      </p:sp>
      <p:pic>
        <p:nvPicPr>
          <p:cNvPr id="4" name="Marcador de posición de imagen 3" descr="Un pájaro parado en la rama de un árbol&#10;&#10;Descripción generada automáticamente">
            <a:extLst>
              <a:ext uri="{FF2B5EF4-FFF2-40B4-BE49-F238E27FC236}">
                <a16:creationId xmlns:a16="http://schemas.microsoft.com/office/drawing/2014/main" id="{B8C1BDB2-34C8-2A93-004A-76CD8278A16B}"/>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t="28040" b="1952"/>
          <a:stretch/>
        </p:blipFill>
        <p:spPr>
          <a:xfrm>
            <a:off x="3273425" y="0"/>
            <a:ext cx="21104225" cy="8280400"/>
          </a:xfrm>
          <a:solidFill>
            <a:schemeClr val="bg1">
              <a:lumMod val="95000"/>
            </a:schemeClr>
          </a:solidFill>
          <a:ln>
            <a:noFill/>
          </a:ln>
        </p:spPr>
      </p:pic>
    </p:spTree>
    <p:extLst>
      <p:ext uri="{BB962C8B-B14F-4D97-AF65-F5344CB8AC3E}">
        <p14:creationId xmlns:p14="http://schemas.microsoft.com/office/powerpoint/2010/main" val="349583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6CCB3C6-D89B-D947-A87D-1D60A6F5F38D}"/>
              </a:ext>
            </a:extLst>
          </p:cNvPr>
          <p:cNvSpPr/>
          <p:nvPr/>
        </p:nvSpPr>
        <p:spPr>
          <a:xfrm>
            <a:off x="9902825" y="13258798"/>
            <a:ext cx="45720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latin typeface="Montserrat" pitchFamily="2" charset="77"/>
            </a:endParaRPr>
          </a:p>
        </p:txBody>
      </p:sp>
      <p:pic>
        <p:nvPicPr>
          <p:cNvPr id="30" name="Picture 29">
            <a:extLst>
              <a:ext uri="{FF2B5EF4-FFF2-40B4-BE49-F238E27FC236}">
                <a16:creationId xmlns:a16="http://schemas.microsoft.com/office/drawing/2014/main" id="{EF6EBAC0-8733-F947-ABAC-DEAC56DE207E}"/>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rot="16200000">
            <a:off x="15823021" y="-359954"/>
            <a:ext cx="8194674" cy="8914585"/>
          </a:xfrm>
          <a:custGeom>
            <a:avLst/>
            <a:gdLst>
              <a:gd name="connsiteX0" fmla="*/ 8194674 w 8194674"/>
              <a:gd name="connsiteY0" fmla="*/ 0 h 8914585"/>
              <a:gd name="connsiteX1" fmla="*/ 8194674 w 8194674"/>
              <a:gd name="connsiteY1" fmla="*/ 8914585 h 8914585"/>
              <a:gd name="connsiteX2" fmla="*/ 0 w 8194674"/>
              <a:gd name="connsiteY2" fmla="*/ 8914585 h 8914585"/>
              <a:gd name="connsiteX3" fmla="*/ 0 w 8194674"/>
              <a:gd name="connsiteY3" fmla="*/ 0 h 8914585"/>
            </a:gdLst>
            <a:ahLst/>
            <a:cxnLst>
              <a:cxn ang="0">
                <a:pos x="connsiteX0" y="connsiteY0"/>
              </a:cxn>
              <a:cxn ang="0">
                <a:pos x="connsiteX1" y="connsiteY1"/>
              </a:cxn>
              <a:cxn ang="0">
                <a:pos x="connsiteX2" y="connsiteY2"/>
              </a:cxn>
              <a:cxn ang="0">
                <a:pos x="connsiteX3" y="connsiteY3"/>
              </a:cxn>
            </a:cxnLst>
            <a:rect l="l" t="t" r="r" b="b"/>
            <a:pathLst>
              <a:path w="8194674" h="8914585">
                <a:moveTo>
                  <a:pt x="8194674" y="0"/>
                </a:moveTo>
                <a:lnTo>
                  <a:pt x="8194674" y="8914585"/>
                </a:lnTo>
                <a:lnTo>
                  <a:pt x="0" y="8914585"/>
                </a:lnTo>
                <a:lnTo>
                  <a:pt x="0" y="0"/>
                </a:lnTo>
                <a:close/>
              </a:path>
            </a:pathLst>
          </a:custGeom>
        </p:spPr>
      </p:pic>
      <p:graphicFrame>
        <p:nvGraphicFramePr>
          <p:cNvPr id="2" name="Tabla 1">
            <a:extLst>
              <a:ext uri="{FF2B5EF4-FFF2-40B4-BE49-F238E27FC236}">
                <a16:creationId xmlns:a16="http://schemas.microsoft.com/office/drawing/2014/main" id="{8A2AD737-64B9-9F14-CB22-9F976335F6D3}"/>
              </a:ext>
            </a:extLst>
          </p:cNvPr>
          <p:cNvGraphicFramePr>
            <a:graphicFrameLocks noGrp="1"/>
          </p:cNvGraphicFramePr>
          <p:nvPr/>
        </p:nvGraphicFramePr>
        <p:xfrm>
          <a:off x="1611313" y="889367"/>
          <a:ext cx="21155024" cy="11937265"/>
        </p:xfrm>
        <a:graphic>
          <a:graphicData uri="http://schemas.openxmlformats.org/drawingml/2006/table">
            <a:tbl>
              <a:tblPr bandRow="1"/>
              <a:tblGrid>
                <a:gridCol w="1765879">
                  <a:extLst>
                    <a:ext uri="{9D8B030D-6E8A-4147-A177-3AD203B41FA5}">
                      <a16:colId xmlns:a16="http://schemas.microsoft.com/office/drawing/2014/main" val="4037253146"/>
                    </a:ext>
                  </a:extLst>
                </a:gridCol>
                <a:gridCol w="2151530">
                  <a:extLst>
                    <a:ext uri="{9D8B030D-6E8A-4147-A177-3AD203B41FA5}">
                      <a16:colId xmlns:a16="http://schemas.microsoft.com/office/drawing/2014/main" val="4067451177"/>
                    </a:ext>
                  </a:extLst>
                </a:gridCol>
                <a:gridCol w="4567778">
                  <a:extLst>
                    <a:ext uri="{9D8B030D-6E8A-4147-A177-3AD203B41FA5}">
                      <a16:colId xmlns:a16="http://schemas.microsoft.com/office/drawing/2014/main" val="4146867848"/>
                    </a:ext>
                  </a:extLst>
                </a:gridCol>
                <a:gridCol w="2209800">
                  <a:extLst>
                    <a:ext uri="{9D8B030D-6E8A-4147-A177-3AD203B41FA5}">
                      <a16:colId xmlns:a16="http://schemas.microsoft.com/office/drawing/2014/main" val="3437439578"/>
                    </a:ext>
                  </a:extLst>
                </a:gridCol>
                <a:gridCol w="2114550">
                  <a:extLst>
                    <a:ext uri="{9D8B030D-6E8A-4147-A177-3AD203B41FA5}">
                      <a16:colId xmlns:a16="http://schemas.microsoft.com/office/drawing/2014/main" val="3934922195"/>
                    </a:ext>
                  </a:extLst>
                </a:gridCol>
                <a:gridCol w="2838450">
                  <a:extLst>
                    <a:ext uri="{9D8B030D-6E8A-4147-A177-3AD203B41FA5}">
                      <a16:colId xmlns:a16="http://schemas.microsoft.com/office/drawing/2014/main" val="141199704"/>
                    </a:ext>
                  </a:extLst>
                </a:gridCol>
                <a:gridCol w="1772304">
                  <a:extLst>
                    <a:ext uri="{9D8B030D-6E8A-4147-A177-3AD203B41FA5}">
                      <a16:colId xmlns:a16="http://schemas.microsoft.com/office/drawing/2014/main" val="3446806276"/>
                    </a:ext>
                  </a:extLst>
                </a:gridCol>
                <a:gridCol w="1948557">
                  <a:extLst>
                    <a:ext uri="{9D8B030D-6E8A-4147-A177-3AD203B41FA5}">
                      <a16:colId xmlns:a16="http://schemas.microsoft.com/office/drawing/2014/main" val="2164636078"/>
                    </a:ext>
                  </a:extLst>
                </a:gridCol>
                <a:gridCol w="1786176">
                  <a:extLst>
                    <a:ext uri="{9D8B030D-6E8A-4147-A177-3AD203B41FA5}">
                      <a16:colId xmlns:a16="http://schemas.microsoft.com/office/drawing/2014/main" val="844363252"/>
                    </a:ext>
                  </a:extLst>
                </a:gridCol>
              </a:tblGrid>
              <a:tr h="773965">
                <a:tc>
                  <a:txBody>
                    <a:bodyPr/>
                    <a:lstStyle/>
                    <a:p>
                      <a:pPr algn="ctr" fontAlgn="ctr"/>
                      <a:r>
                        <a:rPr lang="es-CO" sz="1800" b="1" i="0" u="none" strike="noStrike" dirty="0">
                          <a:solidFill>
                            <a:srgbClr val="FFFFFF"/>
                          </a:solidFill>
                          <a:effectLst/>
                          <a:latin typeface="Montserrat Medium" panose="00000600000000000000" pitchFamily="2" charset="0"/>
                        </a:rPr>
                        <a:t>Entidad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Clasificación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Sector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Ranking de transparencia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Número de Funcionarios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Valor presupuesto definitivo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Usa recursos SGP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 ejecución de gastos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ctr"/>
                      <a:r>
                        <a:rPr lang="es-CO" sz="1800" b="1" i="0" u="none" strike="noStrike" dirty="0">
                          <a:solidFill>
                            <a:srgbClr val="FFFFFF"/>
                          </a:solidFill>
                          <a:effectLst/>
                          <a:latin typeface="Montserrat Medium" panose="00000600000000000000" pitchFamily="2" charset="0"/>
                        </a:rPr>
                        <a:t>Auditada en la vigencia</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51929917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Educación</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2371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$ 2.779.504.367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4075,4%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528144"/>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15</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Comercio, Industria y Turismo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2649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52</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$ 8.884.892.437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78,0%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477736"/>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7</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Transporte</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4583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800" b="0" i="0" u="none" strike="noStrike">
                        <a:solidFill>
                          <a:srgbClr val="000000"/>
                        </a:solidFill>
                        <a:effectLst/>
                        <a:latin typeface="Courier New" panose="02070309020205020404" pitchFamily="49" charset="0"/>
                        <a:cs typeface="Courier New" panose="02070309020205020404" pitchFamily="49" charset="0"/>
                      </a:endParaRP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497985"/>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16</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2229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1799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$ 284.703.000.000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168,0%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357658"/>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10</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Organismo de control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469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$ 3.591.845.000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97,5%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60776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9</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Departamental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3513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$ 555.046.340.884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84,9%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384655"/>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18</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Comercio, Industria y Turismo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4209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$ 3.072.782.480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88,0%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079442"/>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12</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Otro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1076</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60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$ 9.445.925.781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25626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20</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Organismo de control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4838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$ 2.125.000.000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99,8%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647772"/>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13</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Departamental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3059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22</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$ 1.880.907.828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125,8%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11119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6</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Otro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5307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$ 3.011.646.261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81148"/>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17</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Nacional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Educación</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3456</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$ 440.405.637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87,7%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788316"/>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4</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Transporte</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995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19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$ 4.143.740.794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70,8%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31841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2</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972</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27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$ 4.397.854.768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85,9%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737599"/>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19</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Central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215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$ 6.638.331.861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205,1%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8164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11</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Salud y Protección Social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3997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10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$ 1.570.015.708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95,6%</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97523"/>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14</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Departamental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Ambiente y Desarrollo Sostenible</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4744</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767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$ 122.846.904.163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84,0%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176246"/>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3</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Otro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993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53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$ 7.693.326.905</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No</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912372"/>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8</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Servicios Públicos</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3628</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$ 316.754.781</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No</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107,0%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780690"/>
                  </a:ext>
                </a:extLst>
              </a:tr>
              <a:tr h="558165">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Entidad 5</a:t>
                      </a: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Municipal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800" b="0" i="0" u="none" strike="noStrike">
                          <a:solidFill>
                            <a:srgbClr val="000000"/>
                          </a:solidFill>
                          <a:effectLst/>
                          <a:latin typeface="Courier New" panose="02070309020205020404" pitchFamily="49" charset="0"/>
                          <a:cs typeface="Courier New" panose="02070309020205020404" pitchFamily="49" charset="0"/>
                        </a:rPr>
                        <a:t>Central</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2083</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dirty="0">
                          <a:solidFill>
                            <a:srgbClr val="000000"/>
                          </a:solidFill>
                          <a:effectLst/>
                          <a:latin typeface="Courier New" panose="02070309020205020404" pitchFamily="49" charset="0"/>
                          <a:cs typeface="Courier New" panose="02070309020205020404" pitchFamily="49" charset="0"/>
                        </a:rPr>
                        <a:t>5507</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$ 870.061.000.000</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800" b="0" i="0" u="none" strike="noStrike">
                          <a:solidFill>
                            <a:srgbClr val="000000"/>
                          </a:solidFill>
                          <a:effectLst/>
                          <a:latin typeface="Courier New" panose="02070309020205020404" pitchFamily="49" charset="0"/>
                          <a:cs typeface="Courier New" panose="02070309020205020404" pitchFamily="49" charset="0"/>
                        </a:rPr>
                        <a:t>Sí</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800" b="0" i="0" u="none" strike="noStrike">
                          <a:solidFill>
                            <a:srgbClr val="000000"/>
                          </a:solidFill>
                          <a:effectLst/>
                          <a:latin typeface="Courier New" panose="02070309020205020404" pitchFamily="49" charset="0"/>
                          <a:cs typeface="Courier New" panose="02070309020205020404" pitchFamily="49" charset="0"/>
                        </a:rPr>
                        <a:t>86,9%</a:t>
                      </a: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ourier New" panose="02070309020205020404" pitchFamily="49" charset="0"/>
                          <a:cs typeface="Courier New" panose="02070309020205020404" pitchFamily="49" charset="0"/>
                        </a:rPr>
                        <a:t>Sí</a:t>
                      </a: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032742"/>
                  </a:ext>
                </a:extLst>
              </a:tr>
            </a:tbl>
          </a:graphicData>
        </a:graphic>
      </p:graphicFrame>
    </p:spTree>
    <p:extLst>
      <p:ext uri="{BB962C8B-B14F-4D97-AF65-F5344CB8AC3E}">
        <p14:creationId xmlns:p14="http://schemas.microsoft.com/office/powerpoint/2010/main" val="391695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842595-3854-B54C-BA33-C16C2E4EE6EE}"/>
              </a:ext>
            </a:extLst>
          </p:cNvPr>
          <p:cNvSpPr>
            <a:spLocks noGrp="1"/>
          </p:cNvSpPr>
          <p:nvPr>
            <p:ph type="pic" sz="quarter" idx="10"/>
          </p:nvPr>
        </p:nvSpPr>
        <p:spPr>
          <a:solidFill>
            <a:schemeClr val="bg1">
              <a:lumMod val="95000"/>
            </a:schemeClr>
          </a:solidFill>
          <a:ln>
            <a:noFill/>
          </a:ln>
        </p:spPr>
      </p:sp>
      <p:sp>
        <p:nvSpPr>
          <p:cNvPr id="11" name="Hexagon 10">
            <a:extLst>
              <a:ext uri="{FF2B5EF4-FFF2-40B4-BE49-F238E27FC236}">
                <a16:creationId xmlns:a16="http://schemas.microsoft.com/office/drawing/2014/main" id="{0CEC6A0E-7646-3046-8132-80CED653FDA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 name="Rectangle 4">
            <a:extLst>
              <a:ext uri="{FF2B5EF4-FFF2-40B4-BE49-F238E27FC236}">
                <a16:creationId xmlns:a16="http://schemas.microsoft.com/office/drawing/2014/main" id="{C916513B-1CD4-6742-A723-46F4A88BE96B}"/>
              </a:ext>
            </a:extLst>
          </p:cNvPr>
          <p:cNvSpPr/>
          <p:nvPr/>
        </p:nvSpPr>
        <p:spPr>
          <a:xfrm>
            <a:off x="0" y="4637314"/>
            <a:ext cx="24377650" cy="444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0" name="TextBox 9">
            <a:extLst>
              <a:ext uri="{FF2B5EF4-FFF2-40B4-BE49-F238E27FC236}">
                <a16:creationId xmlns:a16="http://schemas.microsoft.com/office/drawing/2014/main" id="{00FB83DF-4BDC-624E-8513-7B6798832CD5}"/>
              </a:ext>
            </a:extLst>
          </p:cNvPr>
          <p:cNvSpPr txBox="1"/>
          <p:nvPr/>
        </p:nvSpPr>
        <p:spPr>
          <a:xfrm>
            <a:off x="6497055" y="5987848"/>
            <a:ext cx="11942693" cy="1569660"/>
          </a:xfrm>
          <a:prstGeom prst="rect">
            <a:avLst/>
          </a:prstGeom>
          <a:noFill/>
        </p:spPr>
        <p:txBody>
          <a:bodyPr wrap="none" rtlCol="0" anchor="t">
            <a:spAutoFit/>
          </a:bodyPr>
          <a:lstStyle/>
          <a:p>
            <a:pPr algn="ctr"/>
            <a:r>
              <a:rPr lang="en-US" sz="4800" b="1" dirty="0">
                <a:solidFill>
                  <a:schemeClr val="tx2"/>
                </a:solidFill>
                <a:latin typeface="Montserrat SemiBold" pitchFamily="2" charset="77"/>
              </a:rPr>
              <a:t>PROMEDIOS</a:t>
            </a:r>
          </a:p>
          <a:p>
            <a:pPr algn="ctr"/>
            <a:r>
              <a:rPr lang="es-ES" sz="4800" dirty="0">
                <a:solidFill>
                  <a:schemeClr val="tx2"/>
                </a:solidFill>
                <a:latin typeface="Montserrat" pitchFamily="2" charset="77"/>
              </a:rPr>
              <a:t>El equilibrio en medio de la diversidad</a:t>
            </a:r>
          </a:p>
        </p:txBody>
      </p:sp>
      <p:sp>
        <p:nvSpPr>
          <p:cNvPr id="13" name="TextBox 12">
            <a:extLst>
              <a:ext uri="{FF2B5EF4-FFF2-40B4-BE49-F238E27FC236}">
                <a16:creationId xmlns:a16="http://schemas.microsoft.com/office/drawing/2014/main" id="{81EF039C-59A9-6842-8FA5-DA472C520216}"/>
              </a:ext>
            </a:extLst>
          </p:cNvPr>
          <p:cNvSpPr txBox="1"/>
          <p:nvPr/>
        </p:nvSpPr>
        <p:spPr>
          <a:xfrm>
            <a:off x="10564224" y="7648683"/>
            <a:ext cx="3246402" cy="553998"/>
          </a:xfrm>
          <a:prstGeom prst="rect">
            <a:avLst/>
          </a:prstGeom>
          <a:noFill/>
        </p:spPr>
        <p:txBody>
          <a:bodyPr wrap="none" rtlCol="0">
            <a:spAutoFit/>
          </a:bodyPr>
          <a:lstStyle/>
          <a:p>
            <a:pPr algn="ctr"/>
            <a:r>
              <a:rPr lang="en-US" sz="3000" b="1" spc="600" dirty="0">
                <a:solidFill>
                  <a:schemeClr val="bg1"/>
                </a:solidFill>
                <a:latin typeface="Montserrat SemiBold" pitchFamily="2" charset="77"/>
                <a:cs typeface="Poppins Light" pitchFamily="2" charset="77"/>
              </a:rPr>
              <a:t>SHOP HERE</a:t>
            </a:r>
          </a:p>
        </p:txBody>
      </p:sp>
    </p:spTree>
    <p:extLst>
      <p:ext uri="{BB962C8B-B14F-4D97-AF65-F5344CB8AC3E}">
        <p14:creationId xmlns:p14="http://schemas.microsoft.com/office/powerpoint/2010/main" val="79034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FFAB10-7AFC-FF4B-BDC7-39A2FAB40E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47305" y="2459473"/>
            <a:ext cx="11883040" cy="9114554"/>
          </a:xfrm>
          <a:prstGeom prst="rect">
            <a:avLst/>
          </a:prstGeom>
        </p:spPr>
      </p:pic>
      <p:sp>
        <p:nvSpPr>
          <p:cNvPr id="13" name="Rectangle 12">
            <a:extLst>
              <a:ext uri="{FF2B5EF4-FFF2-40B4-BE49-F238E27FC236}">
                <a16:creationId xmlns:a16="http://schemas.microsoft.com/office/drawing/2014/main" id="{126206C5-58C8-3645-866A-63270D41C2C3}"/>
              </a:ext>
            </a:extLst>
          </p:cNvPr>
          <p:cNvSpPr/>
          <p:nvPr/>
        </p:nvSpPr>
        <p:spPr>
          <a:xfrm>
            <a:off x="9245546" y="6431280"/>
            <a:ext cx="5886558" cy="8534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4" name="TextBox 13">
            <a:extLst>
              <a:ext uri="{FF2B5EF4-FFF2-40B4-BE49-F238E27FC236}">
                <a16:creationId xmlns:a16="http://schemas.microsoft.com/office/drawing/2014/main" id="{0B594CC1-FCFC-474A-8783-9D02ADBAD8B2}"/>
              </a:ext>
            </a:extLst>
          </p:cNvPr>
          <p:cNvSpPr txBox="1"/>
          <p:nvPr/>
        </p:nvSpPr>
        <p:spPr>
          <a:xfrm>
            <a:off x="9245556" y="6581001"/>
            <a:ext cx="5886548" cy="553998"/>
          </a:xfrm>
          <a:prstGeom prst="rect">
            <a:avLst/>
          </a:prstGeom>
          <a:noFill/>
        </p:spPr>
        <p:txBody>
          <a:bodyPr wrap="none" rtlCol="0">
            <a:spAutoFit/>
          </a:bodyPr>
          <a:lstStyle/>
          <a:p>
            <a:pPr algn="ctr"/>
            <a:r>
              <a:rPr lang="en-US" sz="3000" b="1" spc="600" dirty="0">
                <a:solidFill>
                  <a:schemeClr val="bg1"/>
                </a:solidFill>
                <a:latin typeface="Montserrat SemiBold" pitchFamily="2" charset="77"/>
                <a:cs typeface="Poppins Light" pitchFamily="2" charset="77"/>
              </a:rPr>
              <a:t>EJERCICIO PRÁCTICO</a:t>
            </a:r>
          </a:p>
        </p:txBody>
      </p:sp>
    </p:spTree>
    <p:extLst>
      <p:ext uri="{BB962C8B-B14F-4D97-AF65-F5344CB8AC3E}">
        <p14:creationId xmlns:p14="http://schemas.microsoft.com/office/powerpoint/2010/main" val="415599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1BAAB2-9960-C840-A06C-82119A00B88B}"/>
              </a:ext>
            </a:extLst>
          </p:cNvPr>
          <p:cNvSpPr txBox="1"/>
          <p:nvPr/>
        </p:nvSpPr>
        <p:spPr>
          <a:xfrm>
            <a:off x="8936444" y="1423802"/>
            <a:ext cx="6580648" cy="1200329"/>
          </a:xfrm>
          <a:prstGeom prst="rect">
            <a:avLst/>
          </a:prstGeom>
          <a:noFill/>
        </p:spPr>
        <p:txBody>
          <a:bodyPr wrap="none" rtlCol="0" anchor="t">
            <a:spAutoFit/>
          </a:bodyPr>
          <a:lstStyle/>
          <a:p>
            <a:pPr algn="ctr"/>
            <a:r>
              <a:rPr lang="es-ES" sz="7200" b="1" spc="300" dirty="0">
                <a:solidFill>
                  <a:schemeClr val="tx2"/>
                </a:solidFill>
                <a:latin typeface="Montserrat Black" panose="00000A00000000000000" pitchFamily="2" charset="0"/>
              </a:rPr>
              <a:t>C</a:t>
            </a:r>
            <a:r>
              <a:rPr lang="es-CO" sz="7200" b="1" spc="300" dirty="0">
                <a:solidFill>
                  <a:schemeClr val="tx2"/>
                </a:solidFill>
                <a:latin typeface="Montserrat Black" panose="00000A00000000000000" pitchFamily="2" charset="0"/>
              </a:rPr>
              <a:t>ONTENIDO</a:t>
            </a:r>
          </a:p>
        </p:txBody>
      </p:sp>
      <p:grpSp>
        <p:nvGrpSpPr>
          <p:cNvPr id="2" name="Grupo 1">
            <a:extLst>
              <a:ext uri="{FF2B5EF4-FFF2-40B4-BE49-F238E27FC236}">
                <a16:creationId xmlns:a16="http://schemas.microsoft.com/office/drawing/2014/main" id="{41537378-1C18-9A05-E1B4-1A1A54740A82}"/>
              </a:ext>
            </a:extLst>
          </p:cNvPr>
          <p:cNvGrpSpPr/>
          <p:nvPr/>
        </p:nvGrpSpPr>
        <p:grpSpPr>
          <a:xfrm>
            <a:off x="7541155" y="3969309"/>
            <a:ext cx="9371225" cy="8058174"/>
            <a:chOff x="1612460" y="3945698"/>
            <a:chExt cx="9371225" cy="8058174"/>
          </a:xfrm>
        </p:grpSpPr>
        <p:sp>
          <p:nvSpPr>
            <p:cNvPr id="8" name="TextBox 7">
              <a:extLst>
                <a:ext uri="{FF2B5EF4-FFF2-40B4-BE49-F238E27FC236}">
                  <a16:creationId xmlns:a16="http://schemas.microsoft.com/office/drawing/2014/main" id="{81F716D0-2DF9-D84E-B6BB-11A19DF89FD7}"/>
                </a:ext>
              </a:extLst>
            </p:cNvPr>
            <p:cNvSpPr txBox="1"/>
            <p:nvPr/>
          </p:nvSpPr>
          <p:spPr>
            <a:xfrm>
              <a:off x="1615666" y="3945698"/>
              <a:ext cx="667170" cy="1569660"/>
            </a:xfrm>
            <a:prstGeom prst="rect">
              <a:avLst/>
            </a:prstGeom>
            <a:noFill/>
          </p:spPr>
          <p:txBody>
            <a:bodyPr wrap="none" rtlCol="0" anchor="ctr">
              <a:spAutoFit/>
            </a:bodyPr>
            <a:lstStyle/>
            <a:p>
              <a:r>
                <a:rPr lang="es-CO" sz="9600" b="1" dirty="0">
                  <a:solidFill>
                    <a:schemeClr val="accent1"/>
                  </a:solidFill>
                  <a:latin typeface="Playfair Display SC" pitchFamily="2" charset="77"/>
                </a:rPr>
                <a:t>1</a:t>
              </a:r>
            </a:p>
          </p:txBody>
        </p:sp>
        <p:sp>
          <p:nvSpPr>
            <p:cNvPr id="9" name="TextBox 8">
              <a:extLst>
                <a:ext uri="{FF2B5EF4-FFF2-40B4-BE49-F238E27FC236}">
                  <a16:creationId xmlns:a16="http://schemas.microsoft.com/office/drawing/2014/main" id="{02D5E5A6-571E-414B-9C66-068C80F42B2D}"/>
                </a:ext>
              </a:extLst>
            </p:cNvPr>
            <p:cNvSpPr txBox="1"/>
            <p:nvPr/>
          </p:nvSpPr>
          <p:spPr>
            <a:xfrm>
              <a:off x="1615666" y="7189955"/>
              <a:ext cx="829073" cy="1569660"/>
            </a:xfrm>
            <a:prstGeom prst="rect">
              <a:avLst/>
            </a:prstGeom>
            <a:noFill/>
          </p:spPr>
          <p:txBody>
            <a:bodyPr wrap="none" rtlCol="0" anchor="ctr">
              <a:spAutoFit/>
            </a:bodyPr>
            <a:lstStyle/>
            <a:p>
              <a:r>
                <a:rPr lang="es-CO" sz="9600" b="1" dirty="0">
                  <a:solidFill>
                    <a:schemeClr val="accent2"/>
                  </a:solidFill>
                  <a:latin typeface="Playfair Display SC" pitchFamily="2" charset="77"/>
                </a:rPr>
                <a:t>2</a:t>
              </a:r>
            </a:p>
          </p:txBody>
        </p:sp>
        <p:sp>
          <p:nvSpPr>
            <p:cNvPr id="10" name="TextBox 9">
              <a:extLst>
                <a:ext uri="{FF2B5EF4-FFF2-40B4-BE49-F238E27FC236}">
                  <a16:creationId xmlns:a16="http://schemas.microsoft.com/office/drawing/2014/main" id="{D97F2DAF-AE71-5842-B5EE-E3D98E342C32}"/>
                </a:ext>
              </a:extLst>
            </p:cNvPr>
            <p:cNvSpPr txBox="1"/>
            <p:nvPr/>
          </p:nvSpPr>
          <p:spPr>
            <a:xfrm>
              <a:off x="1612460" y="10434212"/>
              <a:ext cx="785793" cy="1569660"/>
            </a:xfrm>
            <a:prstGeom prst="rect">
              <a:avLst/>
            </a:prstGeom>
            <a:noFill/>
          </p:spPr>
          <p:txBody>
            <a:bodyPr wrap="none" rtlCol="0" anchor="ctr">
              <a:spAutoFit/>
            </a:bodyPr>
            <a:lstStyle/>
            <a:p>
              <a:r>
                <a:rPr lang="es-CO" sz="9600" b="1" dirty="0">
                  <a:solidFill>
                    <a:schemeClr val="accent3"/>
                  </a:solidFill>
                  <a:latin typeface="Playfair Display SC" pitchFamily="2" charset="77"/>
                </a:rPr>
                <a:t>3</a:t>
              </a:r>
            </a:p>
          </p:txBody>
        </p:sp>
        <p:sp>
          <p:nvSpPr>
            <p:cNvPr id="12" name="TextBox 11">
              <a:extLst>
                <a:ext uri="{FF2B5EF4-FFF2-40B4-BE49-F238E27FC236}">
                  <a16:creationId xmlns:a16="http://schemas.microsoft.com/office/drawing/2014/main" id="{25564B48-B0A5-F643-9C61-07B86174DF40}"/>
                </a:ext>
              </a:extLst>
            </p:cNvPr>
            <p:cNvSpPr txBox="1"/>
            <p:nvPr/>
          </p:nvSpPr>
          <p:spPr>
            <a:xfrm>
              <a:off x="2980561" y="4161111"/>
              <a:ext cx="7744428" cy="553998"/>
            </a:xfrm>
            <a:prstGeom prst="rect">
              <a:avLst/>
            </a:prstGeom>
            <a:noFill/>
          </p:spPr>
          <p:txBody>
            <a:bodyPr wrap="none" rtlCol="0" anchor="ctr" anchorCtr="0">
              <a:spAutoFit/>
            </a:bodyPr>
            <a:lstStyle/>
            <a:p>
              <a:r>
                <a:rPr lang="es-CO" sz="3000" b="1" spc="300" dirty="0">
                  <a:solidFill>
                    <a:schemeClr val="tx2"/>
                  </a:solidFill>
                  <a:latin typeface="Montserrat" pitchFamily="2" charset="77"/>
                  <a:ea typeface="League Spartan" charset="0"/>
                  <a:cs typeface="Poppins" pitchFamily="2" charset="77"/>
                </a:rPr>
                <a:t>FUNDAMENTOS CONCEPTUALES</a:t>
              </a:r>
            </a:p>
          </p:txBody>
        </p:sp>
        <p:sp>
          <p:nvSpPr>
            <p:cNvPr id="13" name="Subtitle 2">
              <a:extLst>
                <a:ext uri="{FF2B5EF4-FFF2-40B4-BE49-F238E27FC236}">
                  <a16:creationId xmlns:a16="http://schemas.microsoft.com/office/drawing/2014/main" id="{D6418C1C-A823-2F48-BB05-767BBD88BF33}"/>
                </a:ext>
              </a:extLst>
            </p:cNvPr>
            <p:cNvSpPr txBox="1">
              <a:spLocks/>
            </p:cNvSpPr>
            <p:nvPr/>
          </p:nvSpPr>
          <p:spPr>
            <a:xfrm>
              <a:off x="2980561" y="4769120"/>
              <a:ext cx="8003124" cy="52424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Un gran poder conlleva una gran responsabilidad</a:t>
              </a:r>
              <a:endParaRPr lang="es-CO"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A5EF54CD-1025-3345-8C0F-A5B46DC16A13}"/>
                </a:ext>
              </a:extLst>
            </p:cNvPr>
            <p:cNvSpPr txBox="1"/>
            <p:nvPr/>
          </p:nvSpPr>
          <p:spPr>
            <a:xfrm>
              <a:off x="2980561" y="7405368"/>
              <a:ext cx="4984057" cy="553998"/>
            </a:xfrm>
            <a:prstGeom prst="rect">
              <a:avLst/>
            </a:prstGeom>
            <a:noFill/>
          </p:spPr>
          <p:txBody>
            <a:bodyPr wrap="none" rtlCol="0" anchor="ctr" anchorCtr="0">
              <a:spAutoFit/>
            </a:bodyPr>
            <a:lstStyle/>
            <a:p>
              <a:r>
                <a:rPr lang="es-CO" sz="3000" b="1" spc="300" dirty="0">
                  <a:solidFill>
                    <a:schemeClr val="tx2"/>
                  </a:solidFill>
                  <a:latin typeface="Montserrat" pitchFamily="2" charset="77"/>
                  <a:ea typeface="League Spartan" charset="0"/>
                  <a:cs typeface="Poppins" pitchFamily="2" charset="77"/>
                </a:rPr>
                <a:t>GRÁFICAS Y TABLAS</a:t>
              </a:r>
            </a:p>
          </p:txBody>
        </p:sp>
        <p:sp>
          <p:nvSpPr>
            <p:cNvPr id="26" name="Subtitle 2">
              <a:extLst>
                <a:ext uri="{FF2B5EF4-FFF2-40B4-BE49-F238E27FC236}">
                  <a16:creationId xmlns:a16="http://schemas.microsoft.com/office/drawing/2014/main" id="{BDD7F95E-3575-4E48-B705-6E26504FB9CC}"/>
                </a:ext>
              </a:extLst>
            </p:cNvPr>
            <p:cNvSpPr txBox="1">
              <a:spLocks/>
            </p:cNvSpPr>
            <p:nvPr/>
          </p:nvSpPr>
          <p:spPr>
            <a:xfrm>
              <a:off x="2980561" y="8013377"/>
              <a:ext cx="8003124" cy="52424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s-CO" dirty="0">
                  <a:solidFill>
                    <a:schemeClr val="tx1"/>
                  </a:solidFill>
                  <a:latin typeface="Montserrat Light" pitchFamily="2" charset="77"/>
                  <a:ea typeface="Lato Light" panose="020F0502020204030203" pitchFamily="34" charset="0"/>
                  <a:cs typeface="Mukta ExtraLight" panose="020B0000000000000000" pitchFamily="34" charset="77"/>
                </a:rPr>
                <a:t>Una imagen vale más de mil palabras</a:t>
              </a:r>
            </a:p>
          </p:txBody>
        </p:sp>
        <p:sp>
          <p:nvSpPr>
            <p:cNvPr id="28" name="TextBox 27">
              <a:extLst>
                <a:ext uri="{FF2B5EF4-FFF2-40B4-BE49-F238E27FC236}">
                  <a16:creationId xmlns:a16="http://schemas.microsoft.com/office/drawing/2014/main" id="{EB13E20F-2352-F84D-8A10-3BE2BEE11397}"/>
                </a:ext>
              </a:extLst>
            </p:cNvPr>
            <p:cNvSpPr txBox="1"/>
            <p:nvPr/>
          </p:nvSpPr>
          <p:spPr>
            <a:xfrm>
              <a:off x="2980561" y="10649625"/>
              <a:ext cx="3060453" cy="553998"/>
            </a:xfrm>
            <a:prstGeom prst="rect">
              <a:avLst/>
            </a:prstGeom>
            <a:noFill/>
          </p:spPr>
          <p:txBody>
            <a:bodyPr wrap="none" rtlCol="0" anchor="ctr" anchorCtr="0">
              <a:spAutoFit/>
            </a:bodyPr>
            <a:lstStyle/>
            <a:p>
              <a:r>
                <a:rPr lang="es-CO" sz="3000" b="1" spc="300" dirty="0">
                  <a:solidFill>
                    <a:schemeClr val="tx2"/>
                  </a:solidFill>
                  <a:latin typeface="Montserrat" pitchFamily="2" charset="77"/>
                  <a:ea typeface="League Spartan" charset="0"/>
                  <a:cs typeface="Poppins" pitchFamily="2" charset="77"/>
                </a:rPr>
                <a:t>PROMEDIOS</a:t>
              </a:r>
            </a:p>
          </p:txBody>
        </p:sp>
        <p:sp>
          <p:nvSpPr>
            <p:cNvPr id="29" name="Subtitle 2">
              <a:extLst>
                <a:ext uri="{FF2B5EF4-FFF2-40B4-BE49-F238E27FC236}">
                  <a16:creationId xmlns:a16="http://schemas.microsoft.com/office/drawing/2014/main" id="{355D155E-144F-144B-BD3F-1D6A3A57774C}"/>
                </a:ext>
              </a:extLst>
            </p:cNvPr>
            <p:cNvSpPr txBox="1">
              <a:spLocks/>
            </p:cNvSpPr>
            <p:nvPr/>
          </p:nvSpPr>
          <p:spPr>
            <a:xfrm>
              <a:off x="2980561" y="11257634"/>
              <a:ext cx="8003124" cy="52424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El equilibrio en medio de la diversidad</a:t>
              </a:r>
              <a:endParaRPr lang="es-CO"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grpSp>
      <p:sp>
        <p:nvSpPr>
          <p:cNvPr id="24" name="Subtitle 2">
            <a:extLst>
              <a:ext uri="{FF2B5EF4-FFF2-40B4-BE49-F238E27FC236}">
                <a16:creationId xmlns:a16="http://schemas.microsoft.com/office/drawing/2014/main" id="{0977D0FB-0880-3A46-83BF-59BBC362AAC6}"/>
              </a:ext>
            </a:extLst>
          </p:cNvPr>
          <p:cNvSpPr txBox="1">
            <a:spLocks/>
          </p:cNvSpPr>
          <p:nvPr/>
        </p:nvSpPr>
        <p:spPr>
          <a:xfrm>
            <a:off x="7642825" y="2624131"/>
            <a:ext cx="9167895"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s-CO" b="1" spc="600" dirty="0">
                <a:solidFill>
                  <a:schemeClr val="accent2"/>
                </a:solidFill>
                <a:latin typeface="Montserrat" pitchFamily="2" charset="77"/>
                <a:ea typeface="Lato Light" panose="020F0502020204030203" pitchFamily="34" charset="0"/>
                <a:cs typeface="Mukta ExtraLight" panose="020B0000000000000000" pitchFamily="34" charset="77"/>
              </a:rPr>
              <a:t>USANDO LA ESTADÍSTICA DESCRIPTIVA</a:t>
            </a:r>
          </a:p>
        </p:txBody>
      </p:sp>
    </p:spTree>
    <p:extLst>
      <p:ext uri="{BB962C8B-B14F-4D97-AF65-F5344CB8AC3E}">
        <p14:creationId xmlns:p14="http://schemas.microsoft.com/office/powerpoint/2010/main" val="117381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AABDDD-BC8F-7C4E-A0B1-3800796861B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24377650" cy="13716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77650" h="13716000">
                <a:moveTo>
                  <a:pt x="0" y="0"/>
                </a:moveTo>
                <a:lnTo>
                  <a:pt x="24377650" y="0"/>
                </a:lnTo>
                <a:lnTo>
                  <a:pt x="24377650" y="13716000"/>
                </a:lnTo>
                <a:lnTo>
                  <a:pt x="0" y="13716000"/>
                </a:lnTo>
                <a:close/>
              </a:path>
            </a:pathLst>
          </a:custGeom>
        </p:spPr>
      </p:pic>
      <p:sp>
        <p:nvSpPr>
          <p:cNvPr id="11" name="Rectangle 10">
            <a:extLst>
              <a:ext uri="{FF2B5EF4-FFF2-40B4-BE49-F238E27FC236}">
                <a16:creationId xmlns:a16="http://schemas.microsoft.com/office/drawing/2014/main" id="{2903C9AF-C44B-0E4A-B69A-ED70CEA47554}"/>
              </a:ext>
            </a:extLst>
          </p:cNvPr>
          <p:cNvSpPr/>
          <p:nvPr/>
        </p:nvSpPr>
        <p:spPr>
          <a:xfrm>
            <a:off x="8553451" y="3851563"/>
            <a:ext cx="7270748" cy="6012873"/>
          </a:xfrm>
          <a:prstGeom prst="rect">
            <a:avLst/>
          </a:prstGeom>
          <a:solidFill>
            <a:schemeClr val="bg1"/>
          </a:solidFill>
          <a:ln w="12700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grpSp>
        <p:nvGrpSpPr>
          <p:cNvPr id="2" name="Grupo 1">
            <a:extLst>
              <a:ext uri="{FF2B5EF4-FFF2-40B4-BE49-F238E27FC236}">
                <a16:creationId xmlns:a16="http://schemas.microsoft.com/office/drawing/2014/main" id="{93F93FB0-B59C-BC21-B53B-FDC500998F91}"/>
              </a:ext>
            </a:extLst>
          </p:cNvPr>
          <p:cNvGrpSpPr/>
          <p:nvPr/>
        </p:nvGrpSpPr>
        <p:grpSpPr>
          <a:xfrm>
            <a:off x="9615043" y="6079868"/>
            <a:ext cx="5147554" cy="1556261"/>
            <a:chOff x="9615057" y="6079331"/>
            <a:chExt cx="5147554" cy="1556261"/>
          </a:xfrm>
        </p:grpSpPr>
        <p:sp>
          <p:nvSpPr>
            <p:cNvPr id="13" name="Subtitle 2">
              <a:extLst>
                <a:ext uri="{FF2B5EF4-FFF2-40B4-BE49-F238E27FC236}">
                  <a16:creationId xmlns:a16="http://schemas.microsoft.com/office/drawing/2014/main" id="{3FC3F330-7B02-3A44-9E8F-169DBFCF4C65}"/>
                </a:ext>
              </a:extLst>
            </p:cNvPr>
            <p:cNvSpPr txBox="1">
              <a:spLocks/>
            </p:cNvSpPr>
            <p:nvPr/>
          </p:nvSpPr>
          <p:spPr>
            <a:xfrm>
              <a:off x="9791710" y="6079331"/>
              <a:ext cx="4794250" cy="55310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latin typeface="Montserrat" pitchFamily="2" charset="77"/>
                  <a:ea typeface="Lato Light" panose="020F0502020204030203" pitchFamily="34" charset="0"/>
                  <a:cs typeface="Mukta ExtraLight" panose="020B0000000000000000" pitchFamily="34" charset="77"/>
                </a:rPr>
                <a:t>lrmartinez@auditoria.gov.co</a:t>
              </a:r>
            </a:p>
          </p:txBody>
        </p:sp>
        <p:sp>
          <p:nvSpPr>
            <p:cNvPr id="14" name="Rectangle 13">
              <a:extLst>
                <a:ext uri="{FF2B5EF4-FFF2-40B4-BE49-F238E27FC236}">
                  <a16:creationId xmlns:a16="http://schemas.microsoft.com/office/drawing/2014/main" id="{FA1358EA-3211-AC4E-97D3-D31EA1BF3AAF}"/>
                </a:ext>
              </a:extLst>
            </p:cNvPr>
            <p:cNvSpPr/>
            <p:nvPr/>
          </p:nvSpPr>
          <p:spPr>
            <a:xfrm>
              <a:off x="9615057" y="6782152"/>
              <a:ext cx="5147554" cy="853440"/>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5" name="TextBox 14">
              <a:extLst>
                <a:ext uri="{FF2B5EF4-FFF2-40B4-BE49-F238E27FC236}">
                  <a16:creationId xmlns:a16="http://schemas.microsoft.com/office/drawing/2014/main" id="{51767B2F-2424-1B48-B3B2-F19D09026B7E}"/>
                </a:ext>
              </a:extLst>
            </p:cNvPr>
            <p:cNvSpPr txBox="1"/>
            <p:nvPr/>
          </p:nvSpPr>
          <p:spPr>
            <a:xfrm>
              <a:off x="9794594" y="6931873"/>
              <a:ext cx="4788490" cy="553998"/>
            </a:xfrm>
            <a:prstGeom prst="rect">
              <a:avLst/>
            </a:prstGeom>
            <a:noFill/>
          </p:spPr>
          <p:txBody>
            <a:bodyPr wrap="none" rtlCol="0">
              <a:spAutoFit/>
            </a:bodyPr>
            <a:lstStyle/>
            <a:p>
              <a:pPr algn="ctr"/>
              <a:r>
                <a:rPr lang="en-US" sz="3000" b="1" spc="600" dirty="0">
                  <a:solidFill>
                    <a:schemeClr val="bg1"/>
                  </a:solidFill>
                  <a:latin typeface="Montserrat SemiBold" pitchFamily="2" charset="77"/>
                  <a:cs typeface="Poppins Light" pitchFamily="2" charset="77"/>
                </a:rPr>
                <a:t>Ricardo Martínez</a:t>
              </a:r>
            </a:p>
          </p:txBody>
        </p:sp>
      </p:grpSp>
    </p:spTree>
    <p:extLst>
      <p:ext uri="{BB962C8B-B14F-4D97-AF65-F5344CB8AC3E}">
        <p14:creationId xmlns:p14="http://schemas.microsoft.com/office/powerpoint/2010/main" val="238619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842595-3854-B54C-BA33-C16C2E4EE6EE}"/>
              </a:ext>
            </a:extLst>
          </p:cNvPr>
          <p:cNvSpPr>
            <a:spLocks noGrp="1"/>
          </p:cNvSpPr>
          <p:nvPr>
            <p:ph type="pic" sz="quarter" idx="10"/>
          </p:nvPr>
        </p:nvSpPr>
        <p:spPr>
          <a:solidFill>
            <a:schemeClr val="bg1">
              <a:lumMod val="95000"/>
            </a:schemeClr>
          </a:solidFill>
          <a:ln>
            <a:noFill/>
          </a:ln>
        </p:spPr>
      </p:sp>
      <p:sp>
        <p:nvSpPr>
          <p:cNvPr id="11" name="Hexagon 10">
            <a:extLst>
              <a:ext uri="{FF2B5EF4-FFF2-40B4-BE49-F238E27FC236}">
                <a16:creationId xmlns:a16="http://schemas.microsoft.com/office/drawing/2014/main" id="{0CEC6A0E-7646-3046-8132-80CED653FDA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 name="Rectangle 4">
            <a:extLst>
              <a:ext uri="{FF2B5EF4-FFF2-40B4-BE49-F238E27FC236}">
                <a16:creationId xmlns:a16="http://schemas.microsoft.com/office/drawing/2014/main" id="{C916513B-1CD4-6742-A723-46F4A88BE96B}"/>
              </a:ext>
            </a:extLst>
          </p:cNvPr>
          <p:cNvSpPr/>
          <p:nvPr/>
        </p:nvSpPr>
        <p:spPr>
          <a:xfrm>
            <a:off x="0" y="4637314"/>
            <a:ext cx="24377650" cy="444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0" name="TextBox 9">
            <a:extLst>
              <a:ext uri="{FF2B5EF4-FFF2-40B4-BE49-F238E27FC236}">
                <a16:creationId xmlns:a16="http://schemas.microsoft.com/office/drawing/2014/main" id="{00FB83DF-4BDC-624E-8513-7B6798832CD5}"/>
              </a:ext>
            </a:extLst>
          </p:cNvPr>
          <p:cNvSpPr txBox="1"/>
          <p:nvPr/>
        </p:nvSpPr>
        <p:spPr>
          <a:xfrm>
            <a:off x="4740966" y="5987848"/>
            <a:ext cx="15454872" cy="1569660"/>
          </a:xfrm>
          <a:prstGeom prst="rect">
            <a:avLst/>
          </a:prstGeom>
          <a:noFill/>
        </p:spPr>
        <p:txBody>
          <a:bodyPr wrap="none" rtlCol="0" anchor="t">
            <a:spAutoFit/>
          </a:bodyPr>
          <a:lstStyle/>
          <a:p>
            <a:pPr algn="ctr"/>
            <a:r>
              <a:rPr lang="en-US" sz="4800" b="1" dirty="0">
                <a:solidFill>
                  <a:schemeClr val="tx2"/>
                </a:solidFill>
                <a:latin typeface="Montserrat SemiBold" pitchFamily="2" charset="77"/>
              </a:rPr>
              <a:t>FUNDAMENTOS CONCEPTUALES</a:t>
            </a:r>
          </a:p>
          <a:p>
            <a:pPr algn="ctr"/>
            <a:r>
              <a:rPr lang="es-ES" sz="4800" dirty="0">
                <a:solidFill>
                  <a:schemeClr val="tx2"/>
                </a:solidFill>
                <a:latin typeface="Montserrat" pitchFamily="2" charset="77"/>
              </a:rPr>
              <a:t>Un gran poder conlleva una gran responsabilidad</a:t>
            </a:r>
          </a:p>
        </p:txBody>
      </p:sp>
      <p:sp>
        <p:nvSpPr>
          <p:cNvPr id="13" name="TextBox 12">
            <a:extLst>
              <a:ext uri="{FF2B5EF4-FFF2-40B4-BE49-F238E27FC236}">
                <a16:creationId xmlns:a16="http://schemas.microsoft.com/office/drawing/2014/main" id="{81EF039C-59A9-6842-8FA5-DA472C520216}"/>
              </a:ext>
            </a:extLst>
          </p:cNvPr>
          <p:cNvSpPr txBox="1"/>
          <p:nvPr/>
        </p:nvSpPr>
        <p:spPr>
          <a:xfrm>
            <a:off x="10564224" y="7648683"/>
            <a:ext cx="3246402" cy="553998"/>
          </a:xfrm>
          <a:prstGeom prst="rect">
            <a:avLst/>
          </a:prstGeom>
          <a:noFill/>
        </p:spPr>
        <p:txBody>
          <a:bodyPr wrap="none" rtlCol="0">
            <a:spAutoFit/>
          </a:bodyPr>
          <a:lstStyle/>
          <a:p>
            <a:pPr algn="ctr"/>
            <a:r>
              <a:rPr lang="en-US" sz="3000" b="1" spc="600" dirty="0">
                <a:solidFill>
                  <a:schemeClr val="bg1"/>
                </a:solidFill>
                <a:latin typeface="Montserrat SemiBold" pitchFamily="2" charset="77"/>
                <a:cs typeface="Poppins Light" pitchFamily="2" charset="77"/>
              </a:rPr>
              <a:t>SHOP HERE</a:t>
            </a:r>
          </a:p>
        </p:txBody>
      </p:sp>
    </p:spTree>
    <p:extLst>
      <p:ext uri="{BB962C8B-B14F-4D97-AF65-F5344CB8AC3E}">
        <p14:creationId xmlns:p14="http://schemas.microsoft.com/office/powerpoint/2010/main" val="407413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BC7536F-7E7B-5445-AEBC-AAF3C05253DF}"/>
              </a:ext>
            </a:extLst>
          </p:cNvPr>
          <p:cNvSpPr/>
          <p:nvPr/>
        </p:nvSpPr>
        <p:spPr>
          <a:xfrm>
            <a:off x="0" y="13258800"/>
            <a:ext cx="24377904"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24" name="Subtitle 2">
            <a:extLst>
              <a:ext uri="{FF2B5EF4-FFF2-40B4-BE49-F238E27FC236}">
                <a16:creationId xmlns:a16="http://schemas.microsoft.com/office/drawing/2014/main" id="{EE9D316A-39C0-7A41-B74D-C41D92B204B9}"/>
              </a:ext>
            </a:extLst>
          </p:cNvPr>
          <p:cNvSpPr txBox="1">
            <a:spLocks/>
          </p:cNvSpPr>
          <p:nvPr/>
        </p:nvSpPr>
        <p:spPr>
          <a:xfrm>
            <a:off x="1959429" y="10198624"/>
            <a:ext cx="20458792" cy="200554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5000"/>
              </a:lnSpc>
            </a:pPr>
            <a:r>
              <a:rPr lang="es-ES" b="1" dirty="0">
                <a:latin typeface="Montserrat SemiBold" pitchFamily="2" charset="77"/>
                <a:ea typeface="Lato Light" panose="020F0502020204030203" pitchFamily="34" charset="0"/>
                <a:cs typeface="Mukta ExtraLight" panose="020B0000000000000000" pitchFamily="34" charset="77"/>
              </a:rPr>
              <a:t>Un policía encuentra a una persona buscando sus llaves bajo un poste encendido en la mitad de la noche.</a:t>
            </a:r>
          </a:p>
          <a:p>
            <a:pPr>
              <a:lnSpc>
                <a:spcPts val="5000"/>
              </a:lnSpc>
            </a:pPr>
            <a:r>
              <a:rPr lang="es-ES" b="1" dirty="0">
                <a:latin typeface="Montserrat SemiBold" pitchFamily="2" charset="77"/>
                <a:ea typeface="Lato Light" panose="020F0502020204030203" pitchFamily="34" charset="0"/>
                <a:cs typeface="Mukta ExtraLight" panose="020B0000000000000000" pitchFamily="34" charset="77"/>
              </a:rPr>
              <a:t>Tras media hora de búsqueda infructuosa, el policía pregunta ¿Está seguro de que las perdió en este lugar?</a:t>
            </a:r>
            <a:br>
              <a:rPr lang="es-ES" b="1" dirty="0">
                <a:latin typeface="Montserrat SemiBold" pitchFamily="2" charset="77"/>
                <a:ea typeface="Lato Light" panose="020F0502020204030203" pitchFamily="34" charset="0"/>
                <a:cs typeface="Mukta ExtraLight" panose="020B0000000000000000" pitchFamily="34" charset="77"/>
              </a:rPr>
            </a:br>
            <a:r>
              <a:rPr lang="es-ES" b="1" dirty="0">
                <a:latin typeface="Montserrat SemiBold" pitchFamily="2" charset="77"/>
                <a:ea typeface="Lato Light" panose="020F0502020204030203" pitchFamily="34" charset="0"/>
                <a:cs typeface="Mukta ExtraLight" panose="020B0000000000000000" pitchFamily="34" charset="77"/>
              </a:rPr>
              <a:t>La persona responde — No, las perdí al lado de mi casa, pero allá no hay luz.</a:t>
            </a:r>
            <a:endParaRPr lang="en-US" b="1" dirty="0">
              <a:latin typeface="Montserrat SemiBold" pitchFamily="2" charset="77"/>
              <a:ea typeface="Lato Light" panose="020F0502020204030203" pitchFamily="34" charset="0"/>
              <a:cs typeface="Mukta ExtraLight" panose="020B0000000000000000" pitchFamily="34" charset="77"/>
            </a:endParaRPr>
          </a:p>
        </p:txBody>
      </p:sp>
      <p:pic>
        <p:nvPicPr>
          <p:cNvPr id="4" name="Marcador de posición de imagen 3" descr="Imagen que contiene hombre, edificio, parado, oscuro&#10;&#10;Descripción generada automáticamente">
            <a:extLst>
              <a:ext uri="{FF2B5EF4-FFF2-40B4-BE49-F238E27FC236}">
                <a16:creationId xmlns:a16="http://schemas.microsoft.com/office/drawing/2014/main" id="{3A412619-036F-D097-4CD9-B75B31157556}"/>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16535" b="16535"/>
          <a:stretch>
            <a:fillRect/>
          </a:stretch>
        </p:blipFill>
        <p:spPr>
          <a:solidFill>
            <a:schemeClr val="bg1">
              <a:lumMod val="95000"/>
            </a:schemeClr>
          </a:solidFill>
        </p:spPr>
      </p:pic>
    </p:spTree>
    <p:extLst>
      <p:ext uri="{BB962C8B-B14F-4D97-AF65-F5344CB8AC3E}">
        <p14:creationId xmlns:p14="http://schemas.microsoft.com/office/powerpoint/2010/main" val="395251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EF1888C-EA11-F147-AF84-F8118464F78C}"/>
              </a:ext>
            </a:extLst>
          </p:cNvPr>
          <p:cNvSpPr txBox="1"/>
          <p:nvPr/>
        </p:nvSpPr>
        <p:spPr>
          <a:xfrm>
            <a:off x="3615738" y="2207257"/>
            <a:ext cx="5389617" cy="1569660"/>
          </a:xfrm>
          <a:prstGeom prst="rect">
            <a:avLst/>
          </a:prstGeom>
          <a:noFill/>
        </p:spPr>
        <p:txBody>
          <a:bodyPr wrap="none" rtlCol="0" anchor="t">
            <a:spAutoFit/>
          </a:bodyPr>
          <a:lstStyle/>
          <a:p>
            <a:r>
              <a:rPr lang="es-CO" sz="4800" b="1" dirty="0">
                <a:solidFill>
                  <a:schemeClr val="tx2"/>
                </a:solidFill>
                <a:latin typeface="Montserrat SemiBold" pitchFamily="2" charset="77"/>
              </a:rPr>
              <a:t>QUÉ ES</a:t>
            </a:r>
          </a:p>
          <a:p>
            <a:r>
              <a:rPr lang="es-CO" sz="4800" dirty="0">
                <a:solidFill>
                  <a:schemeClr val="tx2"/>
                </a:solidFill>
                <a:latin typeface="Montserrat" pitchFamily="2" charset="77"/>
              </a:rPr>
              <a:t>LA ESTADÍSTICA</a:t>
            </a:r>
          </a:p>
        </p:txBody>
      </p:sp>
      <p:sp>
        <p:nvSpPr>
          <p:cNvPr id="12" name="Rectangle 11">
            <a:extLst>
              <a:ext uri="{FF2B5EF4-FFF2-40B4-BE49-F238E27FC236}">
                <a16:creationId xmlns:a16="http://schemas.microsoft.com/office/drawing/2014/main" id="{70A19EA4-04B4-2545-9382-C13729129FAF}"/>
              </a:ext>
            </a:extLst>
          </p:cNvPr>
          <p:cNvSpPr/>
          <p:nvPr/>
        </p:nvSpPr>
        <p:spPr>
          <a:xfrm>
            <a:off x="0" y="2299855"/>
            <a:ext cx="4572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3" name="Subtitle 2">
            <a:extLst>
              <a:ext uri="{FF2B5EF4-FFF2-40B4-BE49-F238E27FC236}">
                <a16:creationId xmlns:a16="http://schemas.microsoft.com/office/drawing/2014/main" id="{F47D0640-3743-2C4A-8A7E-3C9F3914F949}"/>
              </a:ext>
            </a:extLst>
          </p:cNvPr>
          <p:cNvSpPr txBox="1">
            <a:spLocks/>
          </p:cNvSpPr>
          <p:nvPr/>
        </p:nvSpPr>
        <p:spPr>
          <a:xfrm>
            <a:off x="3615737" y="4803164"/>
            <a:ext cx="7519728" cy="216584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s-CO" dirty="0">
                <a:latin typeface="Montserrat Medium" pitchFamily="2" charset="77"/>
                <a:ea typeface="Lato Light" panose="020F0502020204030203" pitchFamily="34" charset="0"/>
                <a:cs typeface="Mukta ExtraLight" panose="020B0000000000000000" pitchFamily="34" charset="77"/>
              </a:rPr>
              <a:t>La estadística es la ciencia que le permite a los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sujetos</a:t>
            </a:r>
            <a:r>
              <a:rPr lang="es-CO" dirty="0">
                <a:latin typeface="Montserrat Medium" pitchFamily="2" charset="77"/>
                <a:ea typeface="Lato Light" panose="020F0502020204030203" pitchFamily="34" charset="0"/>
                <a:cs typeface="Mukta ExtraLight" panose="020B0000000000000000" pitchFamily="34" charset="77"/>
              </a:rPr>
              <a:t> tomar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decisiones</a:t>
            </a:r>
            <a:r>
              <a:rPr lang="es-CO" dirty="0">
                <a:latin typeface="Montserrat Medium" pitchFamily="2" charset="77"/>
                <a:ea typeface="Lato Light" panose="020F0502020204030203" pitchFamily="34" charset="0"/>
                <a:cs typeface="Mukta ExtraLight" panose="020B0000000000000000" pitchFamily="34" charset="77"/>
              </a:rPr>
              <a:t> racionales bajo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incertidumbre</a:t>
            </a:r>
            <a:r>
              <a:rPr lang="es-CO" dirty="0">
                <a:latin typeface="Montserrat Medium" pitchFamily="2" charset="77"/>
                <a:ea typeface="Lato Light" panose="020F0502020204030203" pitchFamily="34" charset="0"/>
                <a:cs typeface="Mukta ExtraLight" panose="020B0000000000000000" pitchFamily="34" charset="77"/>
              </a:rPr>
              <a:t> sobre el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estado</a:t>
            </a:r>
            <a:r>
              <a:rPr lang="es-CO" dirty="0">
                <a:latin typeface="Montserrat Medium" pitchFamily="2" charset="77"/>
                <a:ea typeface="Lato Light" panose="020F0502020204030203" pitchFamily="34" charset="0"/>
                <a:cs typeface="Mukta ExtraLight" panose="020B0000000000000000" pitchFamily="34" charset="77"/>
              </a:rPr>
              <a:t> del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mundo</a:t>
            </a:r>
            <a:r>
              <a:rPr lang="es-CO" dirty="0">
                <a:latin typeface="Montserrat Medium" pitchFamily="2" charset="77"/>
                <a:ea typeface="Lato Light" panose="020F0502020204030203" pitchFamily="34" charset="0"/>
                <a:cs typeface="Mukta ExtraLight" panose="020B0000000000000000" pitchFamily="34" charset="77"/>
              </a:rPr>
              <a:t>.</a:t>
            </a:r>
          </a:p>
          <a:p>
            <a:pPr algn="r">
              <a:lnSpc>
                <a:spcPts val="4000"/>
              </a:lnSpc>
            </a:pPr>
            <a:r>
              <a:rPr lang="es-CO" i="1" dirty="0" err="1">
                <a:latin typeface="Montserrat Light" panose="00000400000000000000" pitchFamily="2" charset="0"/>
                <a:ea typeface="Lato Light" panose="020F0502020204030203" pitchFamily="34" charset="0"/>
                <a:cs typeface="Mukta ExtraLight" panose="020B0000000000000000" pitchFamily="34" charset="77"/>
              </a:rPr>
              <a:t>The</a:t>
            </a:r>
            <a:r>
              <a:rPr lang="es-CO" i="1" dirty="0">
                <a:latin typeface="Montserrat Light" panose="00000400000000000000" pitchFamily="2" charset="0"/>
                <a:ea typeface="Lato Light" panose="020F0502020204030203" pitchFamily="34" charset="0"/>
                <a:cs typeface="Mukta ExtraLight" panose="020B0000000000000000" pitchFamily="34" charset="77"/>
              </a:rPr>
              <a:t> </a:t>
            </a:r>
            <a:r>
              <a:rPr lang="es-CO" i="1" dirty="0" err="1">
                <a:latin typeface="Montserrat Light" panose="00000400000000000000" pitchFamily="2" charset="0"/>
                <a:ea typeface="Lato Light" panose="020F0502020204030203" pitchFamily="34" charset="0"/>
                <a:cs typeface="Mukta ExtraLight" panose="020B0000000000000000" pitchFamily="34" charset="77"/>
              </a:rPr>
              <a:t>Foundations</a:t>
            </a:r>
            <a:r>
              <a:rPr lang="es-CO" i="1" dirty="0">
                <a:latin typeface="Montserrat Light" panose="00000400000000000000" pitchFamily="2" charset="0"/>
                <a:ea typeface="Lato Light" panose="020F0502020204030203" pitchFamily="34" charset="0"/>
                <a:cs typeface="Mukta ExtraLight" panose="020B0000000000000000" pitchFamily="34" charset="77"/>
              </a:rPr>
              <a:t> </a:t>
            </a:r>
            <a:r>
              <a:rPr lang="es-CO" i="1" dirty="0" err="1">
                <a:latin typeface="Montserrat Light" panose="00000400000000000000" pitchFamily="2" charset="0"/>
                <a:ea typeface="Lato Light" panose="020F0502020204030203" pitchFamily="34" charset="0"/>
                <a:cs typeface="Mukta ExtraLight" panose="020B0000000000000000" pitchFamily="34" charset="77"/>
              </a:rPr>
              <a:t>of</a:t>
            </a:r>
            <a:r>
              <a:rPr lang="es-CO" i="1" dirty="0">
                <a:latin typeface="Montserrat Light" panose="00000400000000000000" pitchFamily="2" charset="0"/>
                <a:ea typeface="Lato Light" panose="020F0502020204030203" pitchFamily="34" charset="0"/>
                <a:cs typeface="Mukta ExtraLight" panose="020B0000000000000000" pitchFamily="34" charset="77"/>
              </a:rPr>
              <a:t> </a:t>
            </a:r>
            <a:r>
              <a:rPr lang="es-CO" i="1" dirty="0" err="1">
                <a:latin typeface="Montserrat Light" panose="00000400000000000000" pitchFamily="2" charset="0"/>
                <a:ea typeface="Lato Light" panose="020F0502020204030203" pitchFamily="34" charset="0"/>
                <a:cs typeface="Mukta ExtraLight" panose="020B0000000000000000" pitchFamily="34" charset="77"/>
              </a:rPr>
              <a:t>Statistics</a:t>
            </a:r>
            <a:r>
              <a:rPr lang="es-CO" i="1" dirty="0">
                <a:latin typeface="Montserrat Light" panose="00000400000000000000" pitchFamily="2" charset="0"/>
                <a:ea typeface="Lato Light" panose="020F0502020204030203" pitchFamily="34" charset="0"/>
                <a:cs typeface="Mukta ExtraLight" panose="020B0000000000000000" pitchFamily="34" charset="77"/>
              </a:rPr>
              <a:t> </a:t>
            </a:r>
            <a:r>
              <a:rPr lang="es-CO" dirty="0">
                <a:latin typeface="Montserrat Light" panose="00000400000000000000" pitchFamily="2" charset="0"/>
                <a:ea typeface="Lato Light" panose="020F0502020204030203" pitchFamily="34" charset="0"/>
                <a:cs typeface="Mukta ExtraLight" panose="020B0000000000000000" pitchFamily="34" charset="77"/>
              </a:rPr>
              <a:t>- </a:t>
            </a:r>
            <a:r>
              <a:rPr lang="es-CO" dirty="0" err="1">
                <a:latin typeface="Montserrat Light" panose="00000400000000000000" pitchFamily="2" charset="0"/>
                <a:ea typeface="Lato Light" panose="020F0502020204030203" pitchFamily="34" charset="0"/>
                <a:cs typeface="Mukta ExtraLight" panose="020B0000000000000000" pitchFamily="34" charset="77"/>
              </a:rPr>
              <a:t>Savage</a:t>
            </a:r>
            <a:r>
              <a:rPr lang="es-CO" dirty="0">
                <a:latin typeface="Montserrat Light" panose="00000400000000000000" pitchFamily="2" charset="0"/>
                <a:ea typeface="Lato Light" panose="020F0502020204030203" pitchFamily="34" charset="0"/>
                <a:cs typeface="Mukta ExtraLight" panose="020B0000000000000000" pitchFamily="34" charset="77"/>
              </a:rPr>
              <a:t>, 1972</a:t>
            </a:r>
          </a:p>
        </p:txBody>
      </p:sp>
      <p:cxnSp>
        <p:nvCxnSpPr>
          <p:cNvPr id="3" name="Straight Connector 2">
            <a:extLst>
              <a:ext uri="{FF2B5EF4-FFF2-40B4-BE49-F238E27FC236}">
                <a16:creationId xmlns:a16="http://schemas.microsoft.com/office/drawing/2014/main" id="{837B06F5-8CF2-ED45-89C1-C85E2818A3C4}"/>
              </a:ext>
            </a:extLst>
          </p:cNvPr>
          <p:cNvCxnSpPr>
            <a:cxnSpLocks/>
          </p:cNvCxnSpPr>
          <p:nvPr/>
        </p:nvCxnSpPr>
        <p:spPr>
          <a:xfrm>
            <a:off x="13407838" y="2852928"/>
            <a:ext cx="0" cy="10863072"/>
          </a:xfrm>
          <a:prstGeom prst="line">
            <a:avLst/>
          </a:prstGeom>
          <a:ln w="63500"/>
        </p:spPr>
        <p:style>
          <a:lnRef idx="1">
            <a:schemeClr val="accent1"/>
          </a:lnRef>
          <a:fillRef idx="0">
            <a:schemeClr val="accent1"/>
          </a:fillRef>
          <a:effectRef idx="0">
            <a:schemeClr val="accent1"/>
          </a:effectRef>
          <a:fontRef idx="minor">
            <a:schemeClr val="tx1"/>
          </a:fontRef>
        </p:style>
      </p:cxnSp>
      <p:sp useBgFill="1">
        <p:nvSpPr>
          <p:cNvPr id="14" name="Oval 13">
            <a:extLst>
              <a:ext uri="{FF2B5EF4-FFF2-40B4-BE49-F238E27FC236}">
                <a16:creationId xmlns:a16="http://schemas.microsoft.com/office/drawing/2014/main" id="{9DE8AA3F-C63C-A643-A9B8-44AF1CA467A5}"/>
              </a:ext>
            </a:extLst>
          </p:cNvPr>
          <p:cNvSpPr/>
          <p:nvPr/>
        </p:nvSpPr>
        <p:spPr>
          <a:xfrm>
            <a:off x="13242186" y="2687276"/>
            <a:ext cx="331304" cy="331304"/>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77"/>
            </a:endParaRPr>
          </a:p>
        </p:txBody>
      </p:sp>
      <p:sp>
        <p:nvSpPr>
          <p:cNvPr id="15" name="TextBox 14">
            <a:extLst>
              <a:ext uri="{FF2B5EF4-FFF2-40B4-BE49-F238E27FC236}">
                <a16:creationId xmlns:a16="http://schemas.microsoft.com/office/drawing/2014/main" id="{FBB6819E-87F0-4343-B3CE-8C8AC4EE3C4E}"/>
              </a:ext>
            </a:extLst>
          </p:cNvPr>
          <p:cNvSpPr txBox="1"/>
          <p:nvPr/>
        </p:nvSpPr>
        <p:spPr>
          <a:xfrm>
            <a:off x="15130378" y="2410571"/>
            <a:ext cx="5617243" cy="553998"/>
          </a:xfrm>
          <a:prstGeom prst="rect">
            <a:avLst/>
          </a:prstGeom>
          <a:noFill/>
        </p:spPr>
        <p:txBody>
          <a:bodyPr wrap="none" rtlCol="0" anchor="ctr" anchorCtr="0">
            <a:spAutoFit/>
          </a:bodyPr>
          <a:lstStyle/>
          <a:p>
            <a:r>
              <a:rPr lang="es-CO" sz="3000" b="1" dirty="0">
                <a:solidFill>
                  <a:schemeClr val="tx2"/>
                </a:solidFill>
                <a:latin typeface="Montserrat SemiBold" pitchFamily="2" charset="77"/>
                <a:ea typeface="League Spartan" charset="0"/>
                <a:cs typeface="Poppins" pitchFamily="2" charset="77"/>
              </a:rPr>
              <a:t>ESTADÍSTICA DESCRIPTIVA</a:t>
            </a:r>
          </a:p>
        </p:txBody>
      </p:sp>
      <p:sp>
        <p:nvSpPr>
          <p:cNvPr id="16" name="Subtitle 2">
            <a:extLst>
              <a:ext uri="{FF2B5EF4-FFF2-40B4-BE49-F238E27FC236}">
                <a16:creationId xmlns:a16="http://schemas.microsoft.com/office/drawing/2014/main" id="{AEFB18A1-4DFD-6943-B994-F62F995F5D82}"/>
              </a:ext>
            </a:extLst>
          </p:cNvPr>
          <p:cNvSpPr txBox="1">
            <a:spLocks/>
          </p:cNvSpPr>
          <p:nvPr/>
        </p:nvSpPr>
        <p:spPr>
          <a:xfrm>
            <a:off x="15130377" y="3018580"/>
            <a:ext cx="6266578" cy="209198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s-CO" dirty="0">
                <a:solidFill>
                  <a:schemeClr val="tx1"/>
                </a:solidFill>
                <a:latin typeface="Montserrat" pitchFamily="2" charset="77"/>
                <a:ea typeface="Lato Light" panose="020F0502020204030203" pitchFamily="34" charset="0"/>
                <a:cs typeface="Mukta ExtraLight" panose="020B0000000000000000" pitchFamily="34" charset="77"/>
              </a:rPr>
              <a:t>Usa tablas y gráficos para organizar y resumir observaciones o puntuaciones, facilitando la comprensión de los datos recopilados.</a:t>
            </a:r>
          </a:p>
        </p:txBody>
      </p:sp>
      <p:sp useBgFill="1">
        <p:nvSpPr>
          <p:cNvPr id="18" name="Oval 17">
            <a:extLst>
              <a:ext uri="{FF2B5EF4-FFF2-40B4-BE49-F238E27FC236}">
                <a16:creationId xmlns:a16="http://schemas.microsoft.com/office/drawing/2014/main" id="{BA0A510D-E9FD-A240-93A7-C33EF1111325}"/>
              </a:ext>
            </a:extLst>
          </p:cNvPr>
          <p:cNvSpPr/>
          <p:nvPr/>
        </p:nvSpPr>
        <p:spPr>
          <a:xfrm>
            <a:off x="13242186" y="6213152"/>
            <a:ext cx="331304" cy="331304"/>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77"/>
            </a:endParaRPr>
          </a:p>
        </p:txBody>
      </p:sp>
      <p:sp>
        <p:nvSpPr>
          <p:cNvPr id="19" name="TextBox 18">
            <a:extLst>
              <a:ext uri="{FF2B5EF4-FFF2-40B4-BE49-F238E27FC236}">
                <a16:creationId xmlns:a16="http://schemas.microsoft.com/office/drawing/2014/main" id="{EDF3F1F3-6B0A-EF42-AAE0-EDDC8A1C1335}"/>
              </a:ext>
            </a:extLst>
          </p:cNvPr>
          <p:cNvSpPr txBox="1"/>
          <p:nvPr/>
        </p:nvSpPr>
        <p:spPr>
          <a:xfrm>
            <a:off x="15130378" y="5936447"/>
            <a:ext cx="5623655" cy="553998"/>
          </a:xfrm>
          <a:prstGeom prst="rect">
            <a:avLst/>
          </a:prstGeom>
          <a:noFill/>
        </p:spPr>
        <p:txBody>
          <a:bodyPr wrap="none" rtlCol="0" anchor="ctr" anchorCtr="0">
            <a:spAutoFit/>
          </a:bodyPr>
          <a:lstStyle/>
          <a:p>
            <a:r>
              <a:rPr lang="es-CO" sz="3000" b="1" dirty="0">
                <a:solidFill>
                  <a:schemeClr val="tx2"/>
                </a:solidFill>
                <a:latin typeface="Montserrat SemiBold" pitchFamily="2" charset="77"/>
                <a:ea typeface="League Spartan" charset="0"/>
                <a:cs typeface="Poppins" pitchFamily="2" charset="77"/>
              </a:rPr>
              <a:t>ESTADÍSTICA INFERENCIAL</a:t>
            </a:r>
          </a:p>
        </p:txBody>
      </p:sp>
      <p:sp>
        <p:nvSpPr>
          <p:cNvPr id="20" name="Subtitle 2">
            <a:extLst>
              <a:ext uri="{FF2B5EF4-FFF2-40B4-BE49-F238E27FC236}">
                <a16:creationId xmlns:a16="http://schemas.microsoft.com/office/drawing/2014/main" id="{B55F9A9E-FA43-E044-B3FA-6EAB03B78832}"/>
              </a:ext>
            </a:extLst>
          </p:cNvPr>
          <p:cNvSpPr txBox="1">
            <a:spLocks/>
          </p:cNvSpPr>
          <p:nvPr/>
        </p:nvSpPr>
        <p:spPr>
          <a:xfrm>
            <a:off x="15130377" y="6544456"/>
            <a:ext cx="6266578" cy="260494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s-CO" dirty="0">
                <a:solidFill>
                  <a:schemeClr val="tx1"/>
                </a:solidFill>
                <a:latin typeface="Montserrat" pitchFamily="2" charset="77"/>
                <a:ea typeface="Lato Light" panose="020F0502020204030203" pitchFamily="34" charset="0"/>
                <a:cs typeface="Mukta ExtraLight" panose="020B0000000000000000" pitchFamily="34" charset="77"/>
              </a:rPr>
              <a:t>Usa pruebas y estimaciones para hacer generalizaciones a partir de un conjunto pequeño de observaciones, aplicándolo a una población más amplia.</a:t>
            </a:r>
          </a:p>
        </p:txBody>
      </p:sp>
      <p:sp useBgFill="1">
        <p:nvSpPr>
          <p:cNvPr id="22" name="Oval 21">
            <a:extLst>
              <a:ext uri="{FF2B5EF4-FFF2-40B4-BE49-F238E27FC236}">
                <a16:creationId xmlns:a16="http://schemas.microsoft.com/office/drawing/2014/main" id="{D86F99E1-4521-0443-B8F4-EE24946105C4}"/>
              </a:ext>
            </a:extLst>
          </p:cNvPr>
          <p:cNvSpPr/>
          <p:nvPr/>
        </p:nvSpPr>
        <p:spPr>
          <a:xfrm>
            <a:off x="13242186" y="9817566"/>
            <a:ext cx="331304" cy="331304"/>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itchFamily="2" charset="77"/>
            </a:endParaRPr>
          </a:p>
        </p:txBody>
      </p:sp>
      <p:sp>
        <p:nvSpPr>
          <p:cNvPr id="23" name="TextBox 22">
            <a:extLst>
              <a:ext uri="{FF2B5EF4-FFF2-40B4-BE49-F238E27FC236}">
                <a16:creationId xmlns:a16="http://schemas.microsoft.com/office/drawing/2014/main" id="{C9E50694-B2F0-284A-B6F6-E08B6AC0279F}"/>
              </a:ext>
            </a:extLst>
          </p:cNvPr>
          <p:cNvSpPr txBox="1"/>
          <p:nvPr/>
        </p:nvSpPr>
        <p:spPr>
          <a:xfrm>
            <a:off x="15130378" y="9540861"/>
            <a:ext cx="5480988" cy="553998"/>
          </a:xfrm>
          <a:prstGeom prst="rect">
            <a:avLst/>
          </a:prstGeom>
          <a:noFill/>
        </p:spPr>
        <p:txBody>
          <a:bodyPr wrap="none" rtlCol="0" anchor="ctr" anchorCtr="0">
            <a:spAutoFit/>
          </a:bodyPr>
          <a:lstStyle/>
          <a:p>
            <a:r>
              <a:rPr lang="es-CO" sz="3000" b="1" dirty="0">
                <a:solidFill>
                  <a:schemeClr val="tx2"/>
                </a:solidFill>
                <a:latin typeface="Montserrat SemiBold" pitchFamily="2" charset="77"/>
                <a:ea typeface="League Spartan" charset="0"/>
                <a:cs typeface="Poppins" pitchFamily="2" charset="77"/>
              </a:rPr>
              <a:t>ESTADÍSTICA PREDICTIVA</a:t>
            </a:r>
          </a:p>
        </p:txBody>
      </p:sp>
      <p:sp>
        <p:nvSpPr>
          <p:cNvPr id="24" name="Subtitle 2">
            <a:extLst>
              <a:ext uri="{FF2B5EF4-FFF2-40B4-BE49-F238E27FC236}">
                <a16:creationId xmlns:a16="http://schemas.microsoft.com/office/drawing/2014/main" id="{8F0784E3-A043-6B4F-B2D3-FBED98800D5B}"/>
              </a:ext>
            </a:extLst>
          </p:cNvPr>
          <p:cNvSpPr txBox="1">
            <a:spLocks/>
          </p:cNvSpPr>
          <p:nvPr/>
        </p:nvSpPr>
        <p:spPr>
          <a:xfrm>
            <a:off x="15130377" y="10148870"/>
            <a:ext cx="6266578" cy="209198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s-CO" dirty="0">
                <a:solidFill>
                  <a:schemeClr val="tx1"/>
                </a:solidFill>
                <a:latin typeface="Montserrat" pitchFamily="2" charset="77"/>
                <a:ea typeface="Lato Light" panose="020F0502020204030203" pitchFamily="34" charset="0"/>
                <a:cs typeface="Mukta ExtraLight" panose="020B0000000000000000" pitchFamily="34" charset="77"/>
              </a:rPr>
              <a:t>Utiliza técnicas de modelado para analizar datos históricos y actuales, con el fin de hacer predicciones sobre eventos futuros o no observados.</a:t>
            </a:r>
          </a:p>
        </p:txBody>
      </p:sp>
      <p:sp>
        <p:nvSpPr>
          <p:cNvPr id="2" name="Subtitle 2">
            <a:extLst>
              <a:ext uri="{FF2B5EF4-FFF2-40B4-BE49-F238E27FC236}">
                <a16:creationId xmlns:a16="http://schemas.microsoft.com/office/drawing/2014/main" id="{DF091DF4-0D10-CFAF-9D69-812EFE219218}"/>
              </a:ext>
            </a:extLst>
          </p:cNvPr>
          <p:cNvSpPr txBox="1">
            <a:spLocks/>
          </p:cNvSpPr>
          <p:nvPr/>
        </p:nvSpPr>
        <p:spPr>
          <a:xfrm>
            <a:off x="3615737" y="8498973"/>
            <a:ext cx="7519723" cy="267881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s-CO" dirty="0">
                <a:latin typeface="Montserrat Medium" pitchFamily="2" charset="77"/>
                <a:ea typeface="Lato Light" panose="020F0502020204030203" pitchFamily="34" charset="0"/>
                <a:cs typeface="Mukta ExtraLight" panose="020B0000000000000000" pitchFamily="34" charset="77"/>
              </a:rPr>
              <a:t>La estadística existe por la prevalencia de la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variabilidad</a:t>
            </a:r>
            <a:r>
              <a:rPr lang="es-CO" dirty="0">
                <a:latin typeface="Montserrat Medium" pitchFamily="2" charset="77"/>
                <a:ea typeface="Lato Light" panose="020F0502020204030203" pitchFamily="34" charset="0"/>
                <a:cs typeface="Mukta ExtraLight" panose="020B0000000000000000" pitchFamily="34" charset="77"/>
              </a:rPr>
              <a:t> en el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mundo</a:t>
            </a:r>
            <a:r>
              <a:rPr lang="es-CO" dirty="0">
                <a:latin typeface="Montserrat Medium" pitchFamily="2" charset="77"/>
                <a:ea typeface="Lato Light" panose="020F0502020204030203" pitchFamily="34" charset="0"/>
                <a:cs typeface="Mukta ExtraLight" panose="020B0000000000000000" pitchFamily="34" charset="77"/>
              </a:rPr>
              <a:t>, y permite hacer </a:t>
            </a:r>
            <a:r>
              <a:rPr lang="es-CO" b="1" dirty="0">
                <a:solidFill>
                  <a:schemeClr val="accent1">
                    <a:lumMod val="50000"/>
                  </a:schemeClr>
                </a:solidFill>
                <a:latin typeface="Montserrat Medium" pitchFamily="2" charset="77"/>
                <a:ea typeface="Lato Light" panose="020F0502020204030203" pitchFamily="34" charset="0"/>
                <a:cs typeface="Mukta ExtraLight" panose="020B0000000000000000" pitchFamily="34" charset="77"/>
              </a:rPr>
              <a:t>generalizaciones</a:t>
            </a:r>
            <a:r>
              <a:rPr lang="es-CO" dirty="0">
                <a:latin typeface="Montserrat Medium" pitchFamily="2" charset="77"/>
                <a:ea typeface="Lato Light" panose="020F0502020204030203" pitchFamily="34" charset="0"/>
                <a:cs typeface="Mukta ExtraLight" panose="020B0000000000000000" pitchFamily="34" charset="77"/>
              </a:rPr>
              <a:t> más allá de las observaciones de la realidad.  </a:t>
            </a:r>
          </a:p>
          <a:p>
            <a:pPr algn="r">
              <a:lnSpc>
                <a:spcPts val="4000"/>
              </a:lnSpc>
            </a:pPr>
            <a:r>
              <a:rPr lang="es-CO" i="1" dirty="0" err="1">
                <a:latin typeface="Montserrat Light" panose="00000400000000000000" pitchFamily="2" charset="0"/>
                <a:ea typeface="Lato Light" panose="020F0502020204030203" pitchFamily="34" charset="0"/>
                <a:cs typeface="Mukta ExtraLight" panose="020B0000000000000000" pitchFamily="34" charset="77"/>
              </a:rPr>
              <a:t>Statistics</a:t>
            </a:r>
            <a:r>
              <a:rPr lang="es-CO" dirty="0">
                <a:latin typeface="Montserrat Light" panose="00000400000000000000" pitchFamily="2" charset="0"/>
                <a:ea typeface="Lato Light" panose="020F0502020204030203" pitchFamily="34" charset="0"/>
                <a:cs typeface="Mukta ExtraLight" panose="020B0000000000000000" pitchFamily="34" charset="77"/>
              </a:rPr>
              <a:t> </a:t>
            </a:r>
            <a:r>
              <a:rPr lang="es-ES" dirty="0">
                <a:latin typeface="Montserrat Light" panose="00000400000000000000" pitchFamily="2" charset="0"/>
                <a:ea typeface="Lato Light" panose="020F0502020204030203" pitchFamily="34" charset="0"/>
                <a:cs typeface="Mukta ExtraLight" panose="020B0000000000000000" pitchFamily="34" charset="77"/>
              </a:rPr>
              <a:t>– </a:t>
            </a:r>
            <a:r>
              <a:rPr lang="es-ES" dirty="0" err="1">
                <a:latin typeface="Montserrat Light" panose="00000400000000000000" pitchFamily="2" charset="0"/>
                <a:ea typeface="Lato Light" panose="020F0502020204030203" pitchFamily="34" charset="0"/>
                <a:cs typeface="Mukta ExtraLight" panose="020B0000000000000000" pitchFamily="34" charset="77"/>
              </a:rPr>
              <a:t>Witte</a:t>
            </a:r>
            <a:r>
              <a:rPr lang="es-ES" dirty="0">
                <a:latin typeface="Montserrat Light" panose="00000400000000000000" pitchFamily="2" charset="0"/>
                <a:ea typeface="Lato Light" panose="020F0502020204030203" pitchFamily="34" charset="0"/>
                <a:cs typeface="Mukta ExtraLight" panose="020B0000000000000000" pitchFamily="34" charset="77"/>
              </a:rPr>
              <a:t> y </a:t>
            </a:r>
            <a:r>
              <a:rPr lang="es-ES" dirty="0" err="1">
                <a:latin typeface="Montserrat Light" panose="00000400000000000000" pitchFamily="2" charset="0"/>
                <a:ea typeface="Lato Light" panose="020F0502020204030203" pitchFamily="34" charset="0"/>
                <a:cs typeface="Mukta ExtraLight" panose="020B0000000000000000" pitchFamily="34" charset="77"/>
              </a:rPr>
              <a:t>Witte</a:t>
            </a:r>
            <a:r>
              <a:rPr lang="es-ES" dirty="0">
                <a:latin typeface="Montserrat Light" panose="00000400000000000000" pitchFamily="2" charset="0"/>
                <a:ea typeface="Lato Light" panose="020F0502020204030203" pitchFamily="34" charset="0"/>
                <a:cs typeface="Mukta ExtraLight" panose="020B0000000000000000" pitchFamily="34" charset="77"/>
              </a:rPr>
              <a:t>, 2017</a:t>
            </a:r>
            <a:endParaRPr lang="es-CO" dirty="0">
              <a:latin typeface="Montserrat Light" panose="00000400000000000000" pitchFamily="2" charset="0"/>
              <a:ea typeface="Lato Light" panose="020F0502020204030203" pitchFamily="34" charset="0"/>
              <a:cs typeface="Mukta ExtraLight" panose="020B0000000000000000" pitchFamily="34" charset="77"/>
            </a:endParaRPr>
          </a:p>
        </p:txBody>
      </p:sp>
      <p:sp>
        <p:nvSpPr>
          <p:cNvPr id="4" name="Freeform 970">
            <a:extLst>
              <a:ext uri="{FF2B5EF4-FFF2-40B4-BE49-F238E27FC236}">
                <a16:creationId xmlns:a16="http://schemas.microsoft.com/office/drawing/2014/main" id="{AD5B7169-BB96-928F-D89A-023ECDD71E5A}"/>
              </a:ext>
            </a:extLst>
          </p:cNvPr>
          <p:cNvSpPr>
            <a:spLocks noChangeAspect="1" noChangeArrowheads="1"/>
          </p:cNvSpPr>
          <p:nvPr/>
        </p:nvSpPr>
        <p:spPr bwMode="auto">
          <a:xfrm>
            <a:off x="14043145" y="9630418"/>
            <a:ext cx="644520" cy="705600"/>
          </a:xfrm>
          <a:custGeom>
            <a:avLst/>
            <a:gdLst>
              <a:gd name="T0" fmla="*/ 352350 w 267928"/>
              <a:gd name="T1" fmla="*/ 904753 h 293327"/>
              <a:gd name="T2" fmla="*/ 494170 w 267928"/>
              <a:gd name="T3" fmla="*/ 943046 h 293327"/>
              <a:gd name="T4" fmla="*/ 539455 w 267928"/>
              <a:gd name="T5" fmla="*/ 893982 h 293327"/>
              <a:gd name="T6" fmla="*/ 308253 w 267928"/>
              <a:gd name="T7" fmla="*/ 797041 h 293327"/>
              <a:gd name="T8" fmla="*/ 323749 w 267928"/>
              <a:gd name="T9" fmla="*/ 864063 h 293327"/>
              <a:gd name="T10" fmla="*/ 582356 w 267928"/>
              <a:gd name="T11" fmla="*/ 849697 h 293327"/>
              <a:gd name="T12" fmla="*/ 308253 w 267928"/>
              <a:gd name="T13" fmla="*/ 797041 h 293327"/>
              <a:gd name="T14" fmla="*/ 725370 w 267928"/>
              <a:gd name="T15" fmla="*/ 353502 h 293327"/>
              <a:gd name="T16" fmla="*/ 452643 w 267928"/>
              <a:gd name="T17" fmla="*/ 646987 h 293327"/>
              <a:gd name="T18" fmla="*/ 432398 w 267928"/>
              <a:gd name="T19" fmla="*/ 646987 h 293327"/>
              <a:gd name="T20" fmla="*/ 315684 w 267928"/>
              <a:gd name="T21" fmla="*/ 510986 h 293327"/>
              <a:gd name="T22" fmla="*/ 441927 w 267928"/>
              <a:gd name="T23" fmla="*/ 615968 h 293327"/>
              <a:gd name="T24" fmla="*/ 443086 w 267928"/>
              <a:gd name="T25" fmla="*/ 247488 h 293327"/>
              <a:gd name="T26" fmla="*/ 443086 w 267928"/>
              <a:gd name="T27" fmla="*/ 277215 h 293327"/>
              <a:gd name="T28" fmla="*/ 264260 w 267928"/>
              <a:gd name="T29" fmla="*/ 430605 h 293327"/>
              <a:gd name="T30" fmla="*/ 251237 w 267928"/>
              <a:gd name="T31" fmla="*/ 415145 h 293327"/>
              <a:gd name="T32" fmla="*/ 446495 w 267928"/>
              <a:gd name="T33" fmla="*/ 157975 h 293327"/>
              <a:gd name="T34" fmla="*/ 675309 w 267928"/>
              <a:gd name="T35" fmla="*/ 294406 h 293327"/>
              <a:gd name="T36" fmla="*/ 446495 w 267928"/>
              <a:gd name="T37" fmla="*/ 187892 h 293327"/>
              <a:gd name="T38" fmla="*/ 260585 w 267928"/>
              <a:gd name="T39" fmla="*/ 627103 h 293327"/>
              <a:gd name="T40" fmla="*/ 308253 w 267928"/>
              <a:gd name="T41" fmla="*/ 767122 h 293327"/>
              <a:gd name="T42" fmla="*/ 582356 w 267928"/>
              <a:gd name="T43" fmla="*/ 740797 h 293327"/>
              <a:gd name="T44" fmla="*/ 702721 w 267928"/>
              <a:gd name="T45" fmla="*/ 488277 h 293327"/>
              <a:gd name="T46" fmla="*/ 731320 w 267928"/>
              <a:gd name="T47" fmla="*/ 491865 h 293327"/>
              <a:gd name="T48" fmla="*/ 612145 w 267928"/>
              <a:gd name="T49" fmla="*/ 740797 h 293327"/>
              <a:gd name="T50" fmla="*/ 568058 w 267928"/>
              <a:gd name="T51" fmla="*/ 893982 h 293327"/>
              <a:gd name="T52" fmla="*/ 566863 w 267928"/>
              <a:gd name="T53" fmla="*/ 904753 h 293327"/>
              <a:gd name="T54" fmla="*/ 396445 w 267928"/>
              <a:gd name="T55" fmla="*/ 972963 h 293327"/>
              <a:gd name="T56" fmla="*/ 323749 w 267928"/>
              <a:gd name="T57" fmla="*/ 893982 h 293327"/>
              <a:gd name="T58" fmla="*/ 278464 w 267928"/>
              <a:gd name="T59" fmla="*/ 739595 h 293327"/>
              <a:gd name="T60" fmla="*/ 158097 w 267928"/>
              <a:gd name="T61" fmla="*/ 446393 h 293327"/>
              <a:gd name="T62" fmla="*/ 444711 w 267928"/>
              <a:gd name="T63" fmla="*/ 0 h 293327"/>
              <a:gd name="T64" fmla="*/ 697468 w 267928"/>
              <a:gd name="T65" fmla="*/ 808902 h 293327"/>
              <a:gd name="T66" fmla="*/ 680775 w 267928"/>
              <a:gd name="T67" fmla="*/ 786268 h 293327"/>
              <a:gd name="T68" fmla="*/ 444711 w 267928"/>
              <a:gd name="T69" fmla="*/ 28599 h 293327"/>
              <a:gd name="T70" fmla="*/ 29805 w 267928"/>
              <a:gd name="T71" fmla="*/ 858936 h 293327"/>
              <a:gd name="T72" fmla="*/ 209837 w 267928"/>
              <a:gd name="T73" fmla="*/ 874421 h 293327"/>
              <a:gd name="T74" fmla="*/ 15495 w 267928"/>
              <a:gd name="T75" fmla="*/ 888721 h 293327"/>
              <a:gd name="T76" fmla="*/ 0 w 267928"/>
              <a:gd name="T77" fmla="*/ 444357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accent1">
              <a:lumMod val="50000"/>
            </a:schemeClr>
          </a:solidFill>
          <a:ln>
            <a:noFill/>
          </a:ln>
          <a:effectLst/>
        </p:spPr>
        <p:txBody>
          <a:bodyPr anchor="ctr"/>
          <a:lstStyle/>
          <a:p>
            <a:endParaRPr lang="en-US" dirty="0">
              <a:latin typeface="Montserrat" pitchFamily="2" charset="77"/>
            </a:endParaRPr>
          </a:p>
        </p:txBody>
      </p:sp>
      <p:sp>
        <p:nvSpPr>
          <p:cNvPr id="5" name="Freeform 971">
            <a:extLst>
              <a:ext uri="{FF2B5EF4-FFF2-40B4-BE49-F238E27FC236}">
                <a16:creationId xmlns:a16="http://schemas.microsoft.com/office/drawing/2014/main" id="{8126AF50-C826-112F-3082-25249A84F191}"/>
              </a:ext>
            </a:extLst>
          </p:cNvPr>
          <p:cNvSpPr>
            <a:spLocks noChangeAspect="1" noChangeArrowheads="1"/>
          </p:cNvSpPr>
          <p:nvPr/>
        </p:nvSpPr>
        <p:spPr bwMode="auto">
          <a:xfrm>
            <a:off x="14074745" y="6009729"/>
            <a:ext cx="707719" cy="705600"/>
          </a:xfrm>
          <a:custGeom>
            <a:avLst/>
            <a:gdLst>
              <a:gd name="T0" fmla="*/ 941297 w 291740"/>
              <a:gd name="T1" fmla="*/ 802932 h 291741"/>
              <a:gd name="T2" fmla="*/ 144919 w 291740"/>
              <a:gd name="T3" fmla="*/ 713609 h 291741"/>
              <a:gd name="T4" fmla="*/ 292442 w 291740"/>
              <a:gd name="T5" fmla="*/ 713609 h 291741"/>
              <a:gd name="T6" fmla="*/ 659157 w 291740"/>
              <a:gd name="T7" fmla="*/ 538531 h 291741"/>
              <a:gd name="T8" fmla="*/ 793774 w 291740"/>
              <a:gd name="T9" fmla="*/ 478981 h 291741"/>
              <a:gd name="T10" fmla="*/ 941297 w 291740"/>
              <a:gd name="T11" fmla="*/ 478981 h 291741"/>
              <a:gd name="T12" fmla="*/ 144919 w 291740"/>
              <a:gd name="T13" fmla="*/ 568305 h 291741"/>
              <a:gd name="T14" fmla="*/ 144919 w 291740"/>
              <a:gd name="T15" fmla="*/ 478981 h 291741"/>
              <a:gd name="T16" fmla="*/ 646251 w 291740"/>
              <a:gd name="T17" fmla="*/ 508759 h 291741"/>
              <a:gd name="T18" fmla="*/ 793774 w 291740"/>
              <a:gd name="T19" fmla="*/ 245549 h 291741"/>
              <a:gd name="T20" fmla="*/ 941297 w 291740"/>
              <a:gd name="T21" fmla="*/ 245549 h 291741"/>
              <a:gd name="T22" fmla="*/ 144919 w 291740"/>
              <a:gd name="T23" fmla="*/ 333681 h 291741"/>
              <a:gd name="T24" fmla="*/ 144919 w 291740"/>
              <a:gd name="T25" fmla="*/ 245549 h 291741"/>
              <a:gd name="T26" fmla="*/ 322424 w 291740"/>
              <a:gd name="T27" fmla="*/ 231254 h 291741"/>
              <a:gd name="T28" fmla="*/ 763788 w 291740"/>
              <a:gd name="T29" fmla="*/ 231254 h 291741"/>
              <a:gd name="T30" fmla="*/ 970082 w 291740"/>
              <a:gd name="T31" fmla="*/ 231254 h 291741"/>
              <a:gd name="T32" fmla="*/ 882532 w 291740"/>
              <a:gd name="T33" fmla="*/ 363456 h 291741"/>
              <a:gd name="T34" fmla="*/ 970082 w 291740"/>
              <a:gd name="T35" fmla="*/ 465880 h 291741"/>
              <a:gd name="T36" fmla="*/ 882532 w 291740"/>
              <a:gd name="T37" fmla="*/ 598080 h 291741"/>
              <a:gd name="T38" fmla="*/ 970082 w 291740"/>
              <a:gd name="T39" fmla="*/ 700508 h 291741"/>
              <a:gd name="T40" fmla="*/ 778183 w 291740"/>
              <a:gd name="T41" fmla="*/ 830324 h 291741"/>
              <a:gd name="T42" fmla="*/ 778183 w 291740"/>
              <a:gd name="T43" fmla="*/ 685024 h 291741"/>
              <a:gd name="T44" fmla="*/ 778183 w 291740"/>
              <a:gd name="T45" fmla="*/ 598080 h 291741"/>
              <a:gd name="T46" fmla="*/ 659157 w 291740"/>
              <a:gd name="T47" fmla="*/ 538531 h 291741"/>
              <a:gd name="T48" fmla="*/ 763788 w 291740"/>
              <a:gd name="T49" fmla="*/ 465880 h 291741"/>
              <a:gd name="T50" fmla="*/ 852546 w 291740"/>
              <a:gd name="T51" fmla="*/ 363456 h 291741"/>
              <a:gd name="T52" fmla="*/ 763788 w 291740"/>
              <a:gd name="T53" fmla="*/ 303906 h 291741"/>
              <a:gd name="T54" fmla="*/ 306832 w 291740"/>
              <a:gd name="T55" fmla="*/ 363456 h 291741"/>
              <a:gd name="T56" fmla="*/ 306832 w 291740"/>
              <a:gd name="T57" fmla="*/ 450398 h 291741"/>
              <a:gd name="T58" fmla="*/ 439961 w 291740"/>
              <a:gd name="T59" fmla="*/ 508759 h 291741"/>
              <a:gd name="T60" fmla="*/ 631861 w 291740"/>
              <a:gd name="T61" fmla="*/ 450398 h 291741"/>
              <a:gd name="T62" fmla="*/ 616271 w 291740"/>
              <a:gd name="T63" fmla="*/ 478981 h 291741"/>
              <a:gd name="T64" fmla="*/ 616271 w 291740"/>
              <a:gd name="T65" fmla="*/ 568305 h 291741"/>
              <a:gd name="T66" fmla="*/ 631861 w 291740"/>
              <a:gd name="T67" fmla="*/ 598080 h 291741"/>
              <a:gd name="T68" fmla="*/ 543109 w 291740"/>
              <a:gd name="T69" fmla="*/ 773155 h 291741"/>
              <a:gd name="T70" fmla="*/ 306832 w 291740"/>
              <a:gd name="T71" fmla="*/ 830324 h 291741"/>
              <a:gd name="T72" fmla="*/ 116126 w 291740"/>
              <a:gd name="T73" fmla="*/ 700508 h 291741"/>
              <a:gd name="T74" fmla="*/ 322424 w 291740"/>
              <a:gd name="T75" fmla="*/ 700508 h 291741"/>
              <a:gd name="T76" fmla="*/ 528711 w 291740"/>
              <a:gd name="T77" fmla="*/ 598080 h 291741"/>
              <a:gd name="T78" fmla="*/ 439961 w 291740"/>
              <a:gd name="T79" fmla="*/ 538531 h 291741"/>
              <a:gd name="T80" fmla="*/ 306832 w 291740"/>
              <a:gd name="T81" fmla="*/ 598080 h 291741"/>
              <a:gd name="T82" fmla="*/ 116126 w 291740"/>
              <a:gd name="T83" fmla="*/ 465880 h 291741"/>
              <a:gd name="T84" fmla="*/ 203690 w 291740"/>
              <a:gd name="T85" fmla="*/ 363456 h 291741"/>
              <a:gd name="T86" fmla="*/ 116126 w 291740"/>
              <a:gd name="T87" fmla="*/ 231254 h 291741"/>
              <a:gd name="T88" fmla="*/ 236131 w 291740"/>
              <a:gd name="T89" fmla="*/ 54781 h 291741"/>
              <a:gd name="T90" fmla="*/ 559755 w 291740"/>
              <a:gd name="T91" fmla="*/ 54781 h 291741"/>
              <a:gd name="T92" fmla="*/ 73109 w 291740"/>
              <a:gd name="T93" fmla="*/ 0 h 291741"/>
              <a:gd name="T94" fmla="*/ 795883 w 291740"/>
              <a:gd name="T95" fmla="*/ 151259 h 291741"/>
              <a:gd name="T96" fmla="*/ 765920 w 291740"/>
              <a:gd name="T97" fmla="*/ 75039 h 291741"/>
              <a:gd name="T98" fmla="*/ 589721 w 291740"/>
              <a:gd name="T99" fmla="*/ 54781 h 291741"/>
              <a:gd name="T100" fmla="*/ 206169 w 291740"/>
              <a:gd name="T101" fmla="*/ 54781 h 291741"/>
              <a:gd name="T102" fmla="*/ 29961 w 291740"/>
              <a:gd name="T103" fmla="*/ 75039 h 291741"/>
              <a:gd name="T104" fmla="*/ 721569 w 291740"/>
              <a:gd name="T105" fmla="*/ 937379 h 291741"/>
              <a:gd name="T106" fmla="*/ 795883 w 291740"/>
              <a:gd name="T107" fmla="*/ 894498 h 291741"/>
              <a:gd name="T108" fmla="*/ 0 w 291740"/>
              <a:gd name="T109" fmla="*/ 894498 h 2917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1740" h="291741">
                <a:moveTo>
                  <a:pt x="238717" y="215258"/>
                </a:moveTo>
                <a:lnTo>
                  <a:pt x="238717" y="242203"/>
                </a:lnTo>
                <a:lnTo>
                  <a:pt x="283083" y="242203"/>
                </a:lnTo>
                <a:lnTo>
                  <a:pt x="283083" y="215258"/>
                </a:lnTo>
                <a:lnTo>
                  <a:pt x="238717" y="215258"/>
                </a:lnTo>
                <a:close/>
                <a:moveTo>
                  <a:pt x="43582" y="215258"/>
                </a:moveTo>
                <a:lnTo>
                  <a:pt x="43582" y="242203"/>
                </a:lnTo>
                <a:lnTo>
                  <a:pt x="87947" y="242203"/>
                </a:lnTo>
                <a:lnTo>
                  <a:pt x="87947" y="215258"/>
                </a:lnTo>
                <a:lnTo>
                  <a:pt x="43582" y="215258"/>
                </a:lnTo>
                <a:close/>
                <a:moveTo>
                  <a:pt x="194352" y="162447"/>
                </a:moveTo>
                <a:lnTo>
                  <a:pt x="198232" y="162447"/>
                </a:lnTo>
                <a:lnTo>
                  <a:pt x="194352" y="165149"/>
                </a:lnTo>
                <a:lnTo>
                  <a:pt x="194352" y="162447"/>
                </a:lnTo>
                <a:close/>
                <a:moveTo>
                  <a:pt x="238717" y="144484"/>
                </a:moveTo>
                <a:lnTo>
                  <a:pt x="238717" y="171429"/>
                </a:lnTo>
                <a:lnTo>
                  <a:pt x="283083" y="171429"/>
                </a:lnTo>
                <a:lnTo>
                  <a:pt x="283083" y="144484"/>
                </a:lnTo>
                <a:lnTo>
                  <a:pt x="238717" y="144484"/>
                </a:lnTo>
                <a:close/>
                <a:moveTo>
                  <a:pt x="43582" y="144484"/>
                </a:moveTo>
                <a:lnTo>
                  <a:pt x="43582" y="171429"/>
                </a:lnTo>
                <a:lnTo>
                  <a:pt x="87947" y="171429"/>
                </a:lnTo>
                <a:lnTo>
                  <a:pt x="87947" y="144484"/>
                </a:lnTo>
                <a:lnTo>
                  <a:pt x="43582" y="144484"/>
                </a:lnTo>
                <a:close/>
                <a:moveTo>
                  <a:pt x="229700" y="140532"/>
                </a:moveTo>
                <a:lnTo>
                  <a:pt x="211129" y="153466"/>
                </a:lnTo>
                <a:lnTo>
                  <a:pt x="194352" y="153466"/>
                </a:lnTo>
                <a:lnTo>
                  <a:pt x="194352" y="143681"/>
                </a:lnTo>
                <a:lnTo>
                  <a:pt x="229700" y="140532"/>
                </a:lnTo>
                <a:close/>
                <a:moveTo>
                  <a:pt x="238717" y="74070"/>
                </a:moveTo>
                <a:lnTo>
                  <a:pt x="238717" y="100655"/>
                </a:lnTo>
                <a:lnTo>
                  <a:pt x="283083" y="100655"/>
                </a:lnTo>
                <a:lnTo>
                  <a:pt x="283083" y="74070"/>
                </a:lnTo>
                <a:lnTo>
                  <a:pt x="238717" y="74070"/>
                </a:lnTo>
                <a:close/>
                <a:moveTo>
                  <a:pt x="43582" y="74070"/>
                </a:moveTo>
                <a:lnTo>
                  <a:pt x="43582" y="100655"/>
                </a:lnTo>
                <a:lnTo>
                  <a:pt x="87947" y="100655"/>
                </a:lnTo>
                <a:lnTo>
                  <a:pt x="87947" y="74070"/>
                </a:lnTo>
                <a:lnTo>
                  <a:pt x="43582" y="74070"/>
                </a:lnTo>
                <a:close/>
                <a:moveTo>
                  <a:pt x="39254" y="65088"/>
                </a:moveTo>
                <a:lnTo>
                  <a:pt x="92276" y="65088"/>
                </a:lnTo>
                <a:cubicBezTo>
                  <a:pt x="94800" y="65088"/>
                  <a:pt x="96965" y="67244"/>
                  <a:pt x="96965" y="69758"/>
                </a:cubicBezTo>
                <a:lnTo>
                  <a:pt x="96965" y="82692"/>
                </a:lnTo>
                <a:lnTo>
                  <a:pt x="229700" y="82692"/>
                </a:lnTo>
                <a:lnTo>
                  <a:pt x="229700" y="69758"/>
                </a:lnTo>
                <a:cubicBezTo>
                  <a:pt x="229700" y="67244"/>
                  <a:pt x="231864" y="65088"/>
                  <a:pt x="234028" y="65088"/>
                </a:cubicBezTo>
                <a:lnTo>
                  <a:pt x="287411" y="65088"/>
                </a:lnTo>
                <a:cubicBezTo>
                  <a:pt x="289936" y="65088"/>
                  <a:pt x="291740" y="67244"/>
                  <a:pt x="291740" y="69758"/>
                </a:cubicBezTo>
                <a:lnTo>
                  <a:pt x="291740" y="104966"/>
                </a:lnTo>
                <a:cubicBezTo>
                  <a:pt x="291740" y="107481"/>
                  <a:pt x="289936" y="109636"/>
                  <a:pt x="287411" y="109636"/>
                </a:cubicBezTo>
                <a:lnTo>
                  <a:pt x="265409" y="109636"/>
                </a:lnTo>
                <a:lnTo>
                  <a:pt x="265409" y="135862"/>
                </a:lnTo>
                <a:lnTo>
                  <a:pt x="287411" y="135862"/>
                </a:lnTo>
                <a:cubicBezTo>
                  <a:pt x="289936" y="135862"/>
                  <a:pt x="291740" y="138018"/>
                  <a:pt x="291740" y="140532"/>
                </a:cubicBezTo>
                <a:lnTo>
                  <a:pt x="291740" y="175740"/>
                </a:lnTo>
                <a:cubicBezTo>
                  <a:pt x="291740" y="178255"/>
                  <a:pt x="289936" y="180410"/>
                  <a:pt x="287411" y="180410"/>
                </a:cubicBezTo>
                <a:lnTo>
                  <a:pt x="265409" y="180410"/>
                </a:lnTo>
                <a:lnTo>
                  <a:pt x="265409" y="206636"/>
                </a:lnTo>
                <a:lnTo>
                  <a:pt x="287411" y="206636"/>
                </a:lnTo>
                <a:cubicBezTo>
                  <a:pt x="289936" y="206636"/>
                  <a:pt x="291740" y="208792"/>
                  <a:pt x="291740" y="211307"/>
                </a:cubicBezTo>
                <a:lnTo>
                  <a:pt x="291740" y="246514"/>
                </a:lnTo>
                <a:cubicBezTo>
                  <a:pt x="291740" y="249029"/>
                  <a:pt x="289936" y="250466"/>
                  <a:pt x="287411" y="250466"/>
                </a:cubicBezTo>
                <a:lnTo>
                  <a:pt x="234028" y="250466"/>
                </a:lnTo>
                <a:cubicBezTo>
                  <a:pt x="231864" y="250466"/>
                  <a:pt x="229700" y="249029"/>
                  <a:pt x="229700" y="246514"/>
                </a:cubicBezTo>
                <a:lnTo>
                  <a:pt x="229700" y="211307"/>
                </a:lnTo>
                <a:cubicBezTo>
                  <a:pt x="229700" y="208792"/>
                  <a:pt x="231864" y="206636"/>
                  <a:pt x="234028" y="206636"/>
                </a:cubicBezTo>
                <a:lnTo>
                  <a:pt x="256392" y="206636"/>
                </a:lnTo>
                <a:lnTo>
                  <a:pt x="256392" y="180410"/>
                </a:lnTo>
                <a:lnTo>
                  <a:pt x="234028" y="180410"/>
                </a:lnTo>
                <a:cubicBezTo>
                  <a:pt x="231864" y="180410"/>
                  <a:pt x="229700" y="178255"/>
                  <a:pt x="229700" y="175740"/>
                </a:cubicBezTo>
                <a:lnTo>
                  <a:pt x="229700" y="162447"/>
                </a:lnTo>
                <a:lnTo>
                  <a:pt x="198232" y="162447"/>
                </a:lnTo>
                <a:lnTo>
                  <a:pt x="211129" y="153466"/>
                </a:lnTo>
                <a:lnTo>
                  <a:pt x="229700" y="153466"/>
                </a:lnTo>
                <a:lnTo>
                  <a:pt x="229700" y="140532"/>
                </a:lnTo>
                <a:cubicBezTo>
                  <a:pt x="229700" y="138018"/>
                  <a:pt x="231864" y="135862"/>
                  <a:pt x="234028" y="135862"/>
                </a:cubicBezTo>
                <a:lnTo>
                  <a:pt x="256392" y="135862"/>
                </a:lnTo>
                <a:lnTo>
                  <a:pt x="256392" y="109636"/>
                </a:lnTo>
                <a:lnTo>
                  <a:pt x="234028" y="109636"/>
                </a:lnTo>
                <a:cubicBezTo>
                  <a:pt x="231864" y="109636"/>
                  <a:pt x="229700" y="107481"/>
                  <a:pt x="229700" y="104966"/>
                </a:cubicBezTo>
                <a:lnTo>
                  <a:pt x="229700" y="91673"/>
                </a:lnTo>
                <a:lnTo>
                  <a:pt x="96965" y="91673"/>
                </a:lnTo>
                <a:lnTo>
                  <a:pt x="96965" y="104966"/>
                </a:lnTo>
                <a:cubicBezTo>
                  <a:pt x="96965" y="107481"/>
                  <a:pt x="94800" y="109636"/>
                  <a:pt x="92276" y="109636"/>
                </a:cubicBezTo>
                <a:lnTo>
                  <a:pt x="70273" y="109636"/>
                </a:lnTo>
                <a:lnTo>
                  <a:pt x="70273" y="135862"/>
                </a:lnTo>
                <a:lnTo>
                  <a:pt x="92276" y="135862"/>
                </a:lnTo>
                <a:cubicBezTo>
                  <a:pt x="94800" y="135862"/>
                  <a:pt x="96965" y="138018"/>
                  <a:pt x="96965" y="140532"/>
                </a:cubicBezTo>
                <a:lnTo>
                  <a:pt x="96965" y="153466"/>
                </a:lnTo>
                <a:lnTo>
                  <a:pt x="132313" y="153466"/>
                </a:lnTo>
                <a:lnTo>
                  <a:pt x="132313" y="140532"/>
                </a:lnTo>
                <a:cubicBezTo>
                  <a:pt x="132313" y="138018"/>
                  <a:pt x="134477" y="135862"/>
                  <a:pt x="136641" y="135862"/>
                </a:cubicBezTo>
                <a:lnTo>
                  <a:pt x="190024" y="135862"/>
                </a:lnTo>
                <a:cubicBezTo>
                  <a:pt x="192188" y="135862"/>
                  <a:pt x="194352" y="138018"/>
                  <a:pt x="194352" y="140532"/>
                </a:cubicBezTo>
                <a:lnTo>
                  <a:pt x="194352" y="143681"/>
                </a:lnTo>
                <a:lnTo>
                  <a:pt x="185335" y="144484"/>
                </a:lnTo>
                <a:lnTo>
                  <a:pt x="141330" y="144484"/>
                </a:lnTo>
                <a:lnTo>
                  <a:pt x="141330" y="171429"/>
                </a:lnTo>
                <a:lnTo>
                  <a:pt x="185335" y="171429"/>
                </a:lnTo>
                <a:lnTo>
                  <a:pt x="194352" y="165149"/>
                </a:lnTo>
                <a:lnTo>
                  <a:pt x="194352" y="175740"/>
                </a:lnTo>
                <a:cubicBezTo>
                  <a:pt x="194352" y="178255"/>
                  <a:pt x="192188" y="180410"/>
                  <a:pt x="190024" y="180410"/>
                </a:cubicBezTo>
                <a:lnTo>
                  <a:pt x="167661" y="180410"/>
                </a:lnTo>
                <a:lnTo>
                  <a:pt x="167661" y="228551"/>
                </a:lnTo>
                <a:cubicBezTo>
                  <a:pt x="167661" y="231066"/>
                  <a:pt x="165857" y="233221"/>
                  <a:pt x="163332" y="233221"/>
                </a:cubicBezTo>
                <a:lnTo>
                  <a:pt x="96965" y="233221"/>
                </a:lnTo>
                <a:lnTo>
                  <a:pt x="96965" y="246514"/>
                </a:lnTo>
                <a:cubicBezTo>
                  <a:pt x="96965" y="249029"/>
                  <a:pt x="94800" y="250466"/>
                  <a:pt x="92276" y="250466"/>
                </a:cubicBezTo>
                <a:lnTo>
                  <a:pt x="39254" y="250466"/>
                </a:lnTo>
                <a:cubicBezTo>
                  <a:pt x="36368" y="250466"/>
                  <a:pt x="34925" y="249029"/>
                  <a:pt x="34925" y="246514"/>
                </a:cubicBezTo>
                <a:lnTo>
                  <a:pt x="34925" y="211307"/>
                </a:lnTo>
                <a:cubicBezTo>
                  <a:pt x="34925" y="208792"/>
                  <a:pt x="36368" y="206636"/>
                  <a:pt x="39254" y="206636"/>
                </a:cubicBezTo>
                <a:lnTo>
                  <a:pt x="92276" y="206636"/>
                </a:lnTo>
                <a:cubicBezTo>
                  <a:pt x="94800" y="206636"/>
                  <a:pt x="96965" y="208792"/>
                  <a:pt x="96965" y="211307"/>
                </a:cubicBezTo>
                <a:lnTo>
                  <a:pt x="96965" y="224240"/>
                </a:lnTo>
                <a:lnTo>
                  <a:pt x="159004" y="224240"/>
                </a:lnTo>
                <a:lnTo>
                  <a:pt x="159004" y="180410"/>
                </a:lnTo>
                <a:lnTo>
                  <a:pt x="136641" y="180410"/>
                </a:lnTo>
                <a:cubicBezTo>
                  <a:pt x="134477" y="180410"/>
                  <a:pt x="132313" y="178255"/>
                  <a:pt x="132313" y="175740"/>
                </a:cubicBezTo>
                <a:lnTo>
                  <a:pt x="132313" y="162447"/>
                </a:lnTo>
                <a:lnTo>
                  <a:pt x="96965" y="162447"/>
                </a:lnTo>
                <a:lnTo>
                  <a:pt x="96965" y="175740"/>
                </a:lnTo>
                <a:cubicBezTo>
                  <a:pt x="96965" y="178255"/>
                  <a:pt x="94800" y="180410"/>
                  <a:pt x="92276" y="180410"/>
                </a:cubicBezTo>
                <a:lnTo>
                  <a:pt x="39254" y="180410"/>
                </a:lnTo>
                <a:cubicBezTo>
                  <a:pt x="36368" y="180410"/>
                  <a:pt x="34925" y="178255"/>
                  <a:pt x="34925" y="175740"/>
                </a:cubicBezTo>
                <a:lnTo>
                  <a:pt x="34925" y="140532"/>
                </a:lnTo>
                <a:cubicBezTo>
                  <a:pt x="34925" y="138018"/>
                  <a:pt x="36368" y="135862"/>
                  <a:pt x="39254" y="135862"/>
                </a:cubicBezTo>
                <a:lnTo>
                  <a:pt x="61256" y="135862"/>
                </a:lnTo>
                <a:lnTo>
                  <a:pt x="61256" y="109636"/>
                </a:lnTo>
                <a:lnTo>
                  <a:pt x="39254" y="109636"/>
                </a:lnTo>
                <a:cubicBezTo>
                  <a:pt x="36368" y="109636"/>
                  <a:pt x="34925" y="107481"/>
                  <a:pt x="34925" y="104966"/>
                </a:cubicBezTo>
                <a:lnTo>
                  <a:pt x="34925" y="69758"/>
                </a:lnTo>
                <a:cubicBezTo>
                  <a:pt x="34925" y="67244"/>
                  <a:pt x="36368" y="65088"/>
                  <a:pt x="39254" y="65088"/>
                </a:cubicBezTo>
                <a:close/>
                <a:moveTo>
                  <a:pt x="71013" y="8623"/>
                </a:moveTo>
                <a:lnTo>
                  <a:pt x="71013" y="16527"/>
                </a:lnTo>
                <a:cubicBezTo>
                  <a:pt x="71013" y="23354"/>
                  <a:pt x="77141" y="29461"/>
                  <a:pt x="83990" y="29461"/>
                </a:cubicBezTo>
                <a:lnTo>
                  <a:pt x="155002" y="29461"/>
                </a:lnTo>
                <a:cubicBezTo>
                  <a:pt x="162211" y="29461"/>
                  <a:pt x="168339" y="23354"/>
                  <a:pt x="168339" y="16527"/>
                </a:cubicBezTo>
                <a:lnTo>
                  <a:pt x="168339" y="8623"/>
                </a:lnTo>
                <a:lnTo>
                  <a:pt x="71013" y="8623"/>
                </a:lnTo>
                <a:close/>
                <a:moveTo>
                  <a:pt x="21988" y="0"/>
                </a:moveTo>
                <a:lnTo>
                  <a:pt x="217003" y="0"/>
                </a:lnTo>
                <a:cubicBezTo>
                  <a:pt x="229259" y="0"/>
                  <a:pt x="239352" y="10419"/>
                  <a:pt x="239352" y="22635"/>
                </a:cubicBezTo>
                <a:lnTo>
                  <a:pt x="239352" y="45629"/>
                </a:lnTo>
                <a:cubicBezTo>
                  <a:pt x="239352" y="48144"/>
                  <a:pt x="237549" y="50300"/>
                  <a:pt x="234666" y="50300"/>
                </a:cubicBezTo>
                <a:cubicBezTo>
                  <a:pt x="232503" y="50300"/>
                  <a:pt x="230340" y="48144"/>
                  <a:pt x="230340" y="45629"/>
                </a:cubicBezTo>
                <a:lnTo>
                  <a:pt x="230340" y="22635"/>
                </a:lnTo>
                <a:cubicBezTo>
                  <a:pt x="230340" y="14731"/>
                  <a:pt x="224212" y="8623"/>
                  <a:pt x="217003" y="8623"/>
                </a:cubicBezTo>
                <a:lnTo>
                  <a:pt x="177351" y="8623"/>
                </a:lnTo>
                <a:lnTo>
                  <a:pt x="177351" y="16527"/>
                </a:lnTo>
                <a:cubicBezTo>
                  <a:pt x="177351" y="28743"/>
                  <a:pt x="167258" y="38444"/>
                  <a:pt x="155002" y="38444"/>
                </a:cubicBezTo>
                <a:lnTo>
                  <a:pt x="83990" y="38444"/>
                </a:lnTo>
                <a:cubicBezTo>
                  <a:pt x="71734" y="38444"/>
                  <a:pt x="62001" y="28743"/>
                  <a:pt x="62001" y="16527"/>
                </a:cubicBezTo>
                <a:lnTo>
                  <a:pt x="62001" y="8623"/>
                </a:lnTo>
                <a:lnTo>
                  <a:pt x="21988" y="8623"/>
                </a:lnTo>
                <a:cubicBezTo>
                  <a:pt x="14779" y="8623"/>
                  <a:pt x="9011" y="14731"/>
                  <a:pt x="9011" y="22635"/>
                </a:cubicBezTo>
                <a:lnTo>
                  <a:pt x="9011" y="269824"/>
                </a:lnTo>
                <a:cubicBezTo>
                  <a:pt x="9011" y="277010"/>
                  <a:pt x="14779" y="282759"/>
                  <a:pt x="21988" y="282759"/>
                </a:cubicBezTo>
                <a:lnTo>
                  <a:pt x="217003" y="282759"/>
                </a:lnTo>
                <a:cubicBezTo>
                  <a:pt x="224212" y="282759"/>
                  <a:pt x="230340" y="277010"/>
                  <a:pt x="230340" y="269824"/>
                </a:cubicBezTo>
                <a:cubicBezTo>
                  <a:pt x="230340" y="266950"/>
                  <a:pt x="232503" y="265154"/>
                  <a:pt x="234666" y="265154"/>
                </a:cubicBezTo>
                <a:cubicBezTo>
                  <a:pt x="237549" y="265154"/>
                  <a:pt x="239352" y="266950"/>
                  <a:pt x="239352" y="269824"/>
                </a:cubicBezTo>
                <a:cubicBezTo>
                  <a:pt x="239352" y="282040"/>
                  <a:pt x="229259" y="291741"/>
                  <a:pt x="217003" y="291741"/>
                </a:cubicBezTo>
                <a:lnTo>
                  <a:pt x="21988" y="291741"/>
                </a:lnTo>
                <a:cubicBezTo>
                  <a:pt x="9732" y="291741"/>
                  <a:pt x="0" y="282040"/>
                  <a:pt x="0" y="269824"/>
                </a:cubicBezTo>
                <a:lnTo>
                  <a:pt x="0" y="22635"/>
                </a:lnTo>
                <a:cubicBezTo>
                  <a:pt x="0" y="10419"/>
                  <a:pt x="9732" y="0"/>
                  <a:pt x="21988" y="0"/>
                </a:cubicBezTo>
                <a:close/>
              </a:path>
            </a:pathLst>
          </a:custGeom>
          <a:solidFill>
            <a:schemeClr val="accent1">
              <a:lumMod val="50000"/>
            </a:schemeClr>
          </a:solidFill>
          <a:ln>
            <a:noFill/>
          </a:ln>
          <a:effectLst/>
        </p:spPr>
        <p:txBody>
          <a:bodyPr anchor="ctr"/>
          <a:lstStyle/>
          <a:p>
            <a:endParaRPr lang="en-US" dirty="0">
              <a:latin typeface="Montserrat" pitchFamily="2" charset="77"/>
            </a:endParaRPr>
          </a:p>
        </p:txBody>
      </p:sp>
      <p:sp>
        <p:nvSpPr>
          <p:cNvPr id="6" name="Freeform 979">
            <a:extLst>
              <a:ext uri="{FF2B5EF4-FFF2-40B4-BE49-F238E27FC236}">
                <a16:creationId xmlns:a16="http://schemas.microsoft.com/office/drawing/2014/main" id="{B49DC200-31E7-7A02-CAD0-5017A440373A}"/>
              </a:ext>
            </a:extLst>
          </p:cNvPr>
          <p:cNvSpPr>
            <a:spLocks noChangeAspect="1" noChangeArrowheads="1"/>
          </p:cNvSpPr>
          <p:nvPr/>
        </p:nvSpPr>
        <p:spPr bwMode="auto">
          <a:xfrm>
            <a:off x="14043145" y="2500128"/>
            <a:ext cx="707720" cy="705600"/>
          </a:xfrm>
          <a:custGeom>
            <a:avLst/>
            <a:gdLst>
              <a:gd name="T0" fmla="*/ 647105 w 291741"/>
              <a:gd name="T1" fmla="*/ 939754 h 291740"/>
              <a:gd name="T2" fmla="*/ 29901 w 291741"/>
              <a:gd name="T3" fmla="*/ 734625 h 291740"/>
              <a:gd name="T4" fmla="*/ 916232 w 291741"/>
              <a:gd name="T5" fmla="*/ 821685 h 291740"/>
              <a:gd name="T6" fmla="*/ 29901 w 291741"/>
              <a:gd name="T7" fmla="*/ 734625 h 291740"/>
              <a:gd name="T8" fmla="*/ 941352 w 291741"/>
              <a:gd name="T9" fmla="*/ 586746 h 291740"/>
              <a:gd name="T10" fmla="*/ 813364 w 291741"/>
              <a:gd name="T11" fmla="*/ 304107 h 291740"/>
              <a:gd name="T12" fmla="*/ 941352 w 291741"/>
              <a:gd name="T13" fmla="*/ 304107 h 291740"/>
              <a:gd name="T14" fmla="*/ 420253 w 291741"/>
              <a:gd name="T15" fmla="*/ 353589 h 291740"/>
              <a:gd name="T16" fmla="*/ 607498 w 291741"/>
              <a:gd name="T17" fmla="*/ 268839 h 291740"/>
              <a:gd name="T18" fmla="*/ 391444 w 291741"/>
              <a:gd name="T19" fmla="*/ 554123 h 291740"/>
              <a:gd name="T20" fmla="*/ 407051 w 291741"/>
              <a:gd name="T21" fmla="*/ 163795 h 291740"/>
              <a:gd name="T22" fmla="*/ 585892 w 291741"/>
              <a:gd name="T23" fmla="*/ 244968 h 291740"/>
              <a:gd name="T24" fmla="*/ 813364 w 291741"/>
              <a:gd name="T25" fmla="*/ 274292 h 291740"/>
              <a:gd name="T26" fmla="*/ 813364 w 291741"/>
              <a:gd name="T27" fmla="*/ 146693 h 291740"/>
              <a:gd name="T28" fmla="*/ 630301 w 291741"/>
              <a:gd name="T29" fmla="*/ 233029 h 291740"/>
              <a:gd name="T30" fmla="*/ 627902 w 291741"/>
              <a:gd name="T31" fmla="*/ 492052 h 291740"/>
              <a:gd name="T32" fmla="*/ 403445 w 291741"/>
              <a:gd name="T33" fmla="*/ 592318 h 291740"/>
              <a:gd name="T34" fmla="*/ 183790 w 291741"/>
              <a:gd name="T35" fmla="*/ 492052 h 291740"/>
              <a:gd name="T36" fmla="*/ 181389 w 291741"/>
              <a:gd name="T37" fmla="*/ 233029 h 291740"/>
              <a:gd name="T38" fmla="*/ 29901 w 291741"/>
              <a:gd name="T39" fmla="*/ 53666 h 291740"/>
              <a:gd name="T40" fmla="*/ 68174 w 291741"/>
              <a:gd name="T41" fmla="*/ 132375 h 291740"/>
              <a:gd name="T42" fmla="*/ 29901 w 291741"/>
              <a:gd name="T43" fmla="*/ 234940 h 291740"/>
              <a:gd name="T44" fmla="*/ 53827 w 291741"/>
              <a:gd name="T45" fmla="*/ 264755 h 291740"/>
              <a:gd name="T46" fmla="*/ 53827 w 291741"/>
              <a:gd name="T47" fmla="*/ 351810 h 291740"/>
              <a:gd name="T48" fmla="*/ 29901 w 291741"/>
              <a:gd name="T49" fmla="*/ 381623 h 291740"/>
              <a:gd name="T50" fmla="*/ 68174 w 291741"/>
              <a:gd name="T51" fmla="*/ 484185 h 291740"/>
              <a:gd name="T52" fmla="*/ 29901 w 291741"/>
              <a:gd name="T53" fmla="*/ 586746 h 291740"/>
              <a:gd name="T54" fmla="*/ 53827 w 291741"/>
              <a:gd name="T55" fmla="*/ 616561 h 291740"/>
              <a:gd name="T56" fmla="*/ 118416 w 291741"/>
              <a:gd name="T57" fmla="*/ 704814 h 291740"/>
              <a:gd name="T58" fmla="*/ 147128 w 291741"/>
              <a:gd name="T59" fmla="*/ 679770 h 291740"/>
              <a:gd name="T60" fmla="*/ 235638 w 291741"/>
              <a:gd name="T61" fmla="*/ 679770 h 291740"/>
              <a:gd name="T62" fmla="*/ 265542 w 291741"/>
              <a:gd name="T63" fmla="*/ 704814 h 291740"/>
              <a:gd name="T64" fmla="*/ 367212 w 291741"/>
              <a:gd name="T65" fmla="*/ 665459 h 291740"/>
              <a:gd name="T66" fmla="*/ 471271 w 291741"/>
              <a:gd name="T67" fmla="*/ 704814 h 291740"/>
              <a:gd name="T68" fmla="*/ 501178 w 291741"/>
              <a:gd name="T69" fmla="*/ 679770 h 291740"/>
              <a:gd name="T70" fmla="*/ 588496 w 291741"/>
              <a:gd name="T71" fmla="*/ 679770 h 291740"/>
              <a:gd name="T72" fmla="*/ 617201 w 291741"/>
              <a:gd name="T73" fmla="*/ 704814 h 291740"/>
              <a:gd name="T74" fmla="*/ 720065 w 291741"/>
              <a:gd name="T75" fmla="*/ 665459 h 291740"/>
              <a:gd name="T76" fmla="*/ 941352 w 291741"/>
              <a:gd name="T77" fmla="*/ 704814 h 291740"/>
              <a:gd name="T78" fmla="*/ 783463 w 291741"/>
              <a:gd name="T79" fmla="*/ 602250 h 291740"/>
              <a:gd name="T80" fmla="*/ 941352 w 291741"/>
              <a:gd name="T81" fmla="*/ 116882 h 291740"/>
              <a:gd name="T82" fmla="*/ 53827 w 291741"/>
              <a:gd name="T83" fmla="*/ 29811 h 291740"/>
              <a:gd name="T84" fmla="*/ 970059 w 291741"/>
              <a:gd name="T85" fmla="*/ 53666 h 291740"/>
              <a:gd name="T86" fmla="*/ 677010 w 291741"/>
              <a:gd name="T87" fmla="*/ 850304 h 291740"/>
              <a:gd name="T88" fmla="*/ 794228 w 291741"/>
              <a:gd name="T89" fmla="*/ 954060 h 291740"/>
              <a:gd name="T90" fmla="*/ 175824 w 291741"/>
              <a:gd name="T91" fmla="*/ 954060 h 291740"/>
              <a:gd name="T92" fmla="*/ 294247 w 291741"/>
              <a:gd name="T93" fmla="*/ 850304 h 291740"/>
              <a:gd name="T94" fmla="*/ 0 w 291741"/>
              <a:gd name="T95" fmla="*/ 53666 h 291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41" h="291740">
                <a:moveTo>
                  <a:pt x="97487" y="256487"/>
                </a:moveTo>
                <a:lnTo>
                  <a:pt x="97487" y="283467"/>
                </a:lnTo>
                <a:lnTo>
                  <a:pt x="194614" y="283467"/>
                </a:lnTo>
                <a:lnTo>
                  <a:pt x="194614" y="256487"/>
                </a:lnTo>
                <a:lnTo>
                  <a:pt x="97487" y="256487"/>
                </a:lnTo>
                <a:close/>
                <a:moveTo>
                  <a:pt x="8993" y="221593"/>
                </a:moveTo>
                <a:lnTo>
                  <a:pt x="8993" y="240299"/>
                </a:lnTo>
                <a:cubicBezTo>
                  <a:pt x="8993" y="244256"/>
                  <a:pt x="12231" y="247853"/>
                  <a:pt x="16188" y="247853"/>
                </a:cubicBezTo>
                <a:lnTo>
                  <a:pt x="275553" y="247853"/>
                </a:lnTo>
                <a:cubicBezTo>
                  <a:pt x="279510" y="247853"/>
                  <a:pt x="283107" y="244256"/>
                  <a:pt x="283107" y="240299"/>
                </a:cubicBezTo>
                <a:lnTo>
                  <a:pt x="283107" y="221593"/>
                </a:lnTo>
                <a:lnTo>
                  <a:pt x="8993" y="221593"/>
                </a:lnTo>
                <a:close/>
                <a:moveTo>
                  <a:pt x="244616" y="138855"/>
                </a:moveTo>
                <a:lnTo>
                  <a:pt x="244616" y="176987"/>
                </a:lnTo>
                <a:lnTo>
                  <a:pt x="283107" y="176987"/>
                </a:lnTo>
                <a:lnTo>
                  <a:pt x="283107" y="138855"/>
                </a:lnTo>
                <a:lnTo>
                  <a:pt x="244616" y="138855"/>
                </a:lnTo>
                <a:close/>
                <a:moveTo>
                  <a:pt x="244616" y="91731"/>
                </a:moveTo>
                <a:lnTo>
                  <a:pt x="244616" y="129862"/>
                </a:lnTo>
                <a:lnTo>
                  <a:pt x="283107" y="129862"/>
                </a:lnTo>
                <a:lnTo>
                  <a:pt x="283107" y="91731"/>
                </a:lnTo>
                <a:lnTo>
                  <a:pt x="244616" y="91731"/>
                </a:lnTo>
                <a:close/>
                <a:moveTo>
                  <a:pt x="182702" y="81093"/>
                </a:moveTo>
                <a:lnTo>
                  <a:pt x="126389" y="106657"/>
                </a:lnTo>
                <a:lnTo>
                  <a:pt x="126389" y="167145"/>
                </a:lnTo>
                <a:lnTo>
                  <a:pt x="182702" y="141942"/>
                </a:lnTo>
                <a:lnTo>
                  <a:pt x="182702" y="81093"/>
                </a:lnTo>
                <a:close/>
                <a:moveTo>
                  <a:pt x="61412" y="81093"/>
                </a:moveTo>
                <a:lnTo>
                  <a:pt x="61412" y="141942"/>
                </a:lnTo>
                <a:lnTo>
                  <a:pt x="117725" y="167145"/>
                </a:lnTo>
                <a:lnTo>
                  <a:pt x="117725" y="106657"/>
                </a:lnTo>
                <a:lnTo>
                  <a:pt x="61412" y="81093"/>
                </a:lnTo>
                <a:close/>
                <a:moveTo>
                  <a:pt x="122418" y="49408"/>
                </a:moveTo>
                <a:lnTo>
                  <a:pt x="67548" y="73892"/>
                </a:lnTo>
                <a:lnTo>
                  <a:pt x="122418" y="98736"/>
                </a:lnTo>
                <a:lnTo>
                  <a:pt x="176204" y="73892"/>
                </a:lnTo>
                <a:lnTo>
                  <a:pt x="122418" y="49408"/>
                </a:lnTo>
                <a:close/>
                <a:moveTo>
                  <a:pt x="244616" y="44247"/>
                </a:moveTo>
                <a:lnTo>
                  <a:pt x="244616" y="82738"/>
                </a:lnTo>
                <a:lnTo>
                  <a:pt x="283107" y="82738"/>
                </a:lnTo>
                <a:lnTo>
                  <a:pt x="283107" y="44247"/>
                </a:lnTo>
                <a:lnTo>
                  <a:pt x="244616" y="44247"/>
                </a:lnTo>
                <a:close/>
                <a:moveTo>
                  <a:pt x="120252" y="40767"/>
                </a:moveTo>
                <a:cubicBezTo>
                  <a:pt x="121335" y="39687"/>
                  <a:pt x="122779" y="39687"/>
                  <a:pt x="123862" y="40767"/>
                </a:cubicBezTo>
                <a:lnTo>
                  <a:pt x="189560" y="70291"/>
                </a:lnTo>
                <a:cubicBezTo>
                  <a:pt x="191004" y="71012"/>
                  <a:pt x="191726" y="72812"/>
                  <a:pt x="191726" y="73892"/>
                </a:cubicBezTo>
                <a:lnTo>
                  <a:pt x="191726" y="144462"/>
                </a:lnTo>
                <a:cubicBezTo>
                  <a:pt x="191726" y="146622"/>
                  <a:pt x="190643" y="148063"/>
                  <a:pt x="188838" y="148423"/>
                </a:cubicBezTo>
                <a:lnTo>
                  <a:pt x="123862" y="178307"/>
                </a:lnTo>
                <a:cubicBezTo>
                  <a:pt x="123140" y="178667"/>
                  <a:pt x="122779" y="179027"/>
                  <a:pt x="122418" y="179027"/>
                </a:cubicBezTo>
                <a:cubicBezTo>
                  <a:pt x="122418" y="179027"/>
                  <a:pt x="122057" y="178667"/>
                  <a:pt x="121335" y="178667"/>
                </a:cubicBezTo>
                <a:cubicBezTo>
                  <a:pt x="120974" y="178667"/>
                  <a:pt x="120974" y="178667"/>
                  <a:pt x="120613" y="178307"/>
                </a:cubicBezTo>
                <a:lnTo>
                  <a:pt x="120252" y="178307"/>
                </a:lnTo>
                <a:lnTo>
                  <a:pt x="55275" y="148423"/>
                </a:lnTo>
                <a:cubicBezTo>
                  <a:pt x="53831" y="148063"/>
                  <a:pt x="52387" y="146622"/>
                  <a:pt x="52387" y="144462"/>
                </a:cubicBezTo>
                <a:lnTo>
                  <a:pt x="52387" y="73892"/>
                </a:lnTo>
                <a:cubicBezTo>
                  <a:pt x="52387" y="72812"/>
                  <a:pt x="53109" y="71012"/>
                  <a:pt x="54553" y="70291"/>
                </a:cubicBezTo>
                <a:lnTo>
                  <a:pt x="120252" y="40767"/>
                </a:lnTo>
                <a:close/>
                <a:moveTo>
                  <a:pt x="16188" y="8993"/>
                </a:moveTo>
                <a:cubicBezTo>
                  <a:pt x="12231" y="8993"/>
                  <a:pt x="8993" y="12231"/>
                  <a:pt x="8993" y="16188"/>
                </a:cubicBezTo>
                <a:lnTo>
                  <a:pt x="8993" y="35254"/>
                </a:lnTo>
                <a:lnTo>
                  <a:pt x="16188" y="35254"/>
                </a:lnTo>
                <a:cubicBezTo>
                  <a:pt x="18706" y="35254"/>
                  <a:pt x="20505" y="37412"/>
                  <a:pt x="20505" y="39930"/>
                </a:cubicBezTo>
                <a:cubicBezTo>
                  <a:pt x="20505" y="42448"/>
                  <a:pt x="18706" y="44247"/>
                  <a:pt x="16188" y="44247"/>
                </a:cubicBezTo>
                <a:lnTo>
                  <a:pt x="8993" y="44247"/>
                </a:lnTo>
                <a:lnTo>
                  <a:pt x="8993" y="70867"/>
                </a:lnTo>
                <a:lnTo>
                  <a:pt x="16188" y="70867"/>
                </a:lnTo>
                <a:cubicBezTo>
                  <a:pt x="18706" y="70867"/>
                  <a:pt x="20505" y="73025"/>
                  <a:pt x="20505" y="75183"/>
                </a:cubicBezTo>
                <a:cubicBezTo>
                  <a:pt x="20505" y="77702"/>
                  <a:pt x="18706" y="79860"/>
                  <a:pt x="16188" y="79860"/>
                </a:cubicBezTo>
                <a:lnTo>
                  <a:pt x="8993" y="79860"/>
                </a:lnTo>
                <a:lnTo>
                  <a:pt x="8993" y="106120"/>
                </a:lnTo>
                <a:lnTo>
                  <a:pt x="16188" y="106120"/>
                </a:lnTo>
                <a:cubicBezTo>
                  <a:pt x="18706" y="106120"/>
                  <a:pt x="20505" y="108279"/>
                  <a:pt x="20505" y="110797"/>
                </a:cubicBezTo>
                <a:cubicBezTo>
                  <a:pt x="20505" y="113315"/>
                  <a:pt x="18706" y="115113"/>
                  <a:pt x="16188" y="115113"/>
                </a:cubicBezTo>
                <a:lnTo>
                  <a:pt x="8993" y="115113"/>
                </a:lnTo>
                <a:lnTo>
                  <a:pt x="8993" y="141733"/>
                </a:lnTo>
                <a:lnTo>
                  <a:pt x="16188" y="141733"/>
                </a:lnTo>
                <a:cubicBezTo>
                  <a:pt x="18706" y="141733"/>
                  <a:pt x="20505" y="143532"/>
                  <a:pt x="20505" y="146050"/>
                </a:cubicBezTo>
                <a:cubicBezTo>
                  <a:pt x="20505" y="148568"/>
                  <a:pt x="18706" y="150727"/>
                  <a:pt x="16188" y="150727"/>
                </a:cubicBezTo>
                <a:lnTo>
                  <a:pt x="8993" y="150727"/>
                </a:lnTo>
                <a:lnTo>
                  <a:pt x="8993" y="176987"/>
                </a:lnTo>
                <a:lnTo>
                  <a:pt x="16188" y="176987"/>
                </a:lnTo>
                <a:cubicBezTo>
                  <a:pt x="18706" y="176987"/>
                  <a:pt x="20505" y="179145"/>
                  <a:pt x="20505" y="181663"/>
                </a:cubicBezTo>
                <a:cubicBezTo>
                  <a:pt x="20505" y="183822"/>
                  <a:pt x="18706" y="185980"/>
                  <a:pt x="16188" y="185980"/>
                </a:cubicBezTo>
                <a:lnTo>
                  <a:pt x="8993" y="185980"/>
                </a:lnTo>
                <a:lnTo>
                  <a:pt x="8993" y="212600"/>
                </a:lnTo>
                <a:lnTo>
                  <a:pt x="35613" y="212600"/>
                </a:lnTo>
                <a:lnTo>
                  <a:pt x="35613" y="205046"/>
                </a:lnTo>
                <a:cubicBezTo>
                  <a:pt x="35613" y="202887"/>
                  <a:pt x="37052" y="200729"/>
                  <a:pt x="39930" y="200729"/>
                </a:cubicBezTo>
                <a:cubicBezTo>
                  <a:pt x="42089" y="200729"/>
                  <a:pt x="44247" y="202887"/>
                  <a:pt x="44247" y="205046"/>
                </a:cubicBezTo>
                <a:lnTo>
                  <a:pt x="44247" y="212600"/>
                </a:lnTo>
                <a:lnTo>
                  <a:pt x="70867" y="212600"/>
                </a:lnTo>
                <a:lnTo>
                  <a:pt x="70867" y="205046"/>
                </a:lnTo>
                <a:cubicBezTo>
                  <a:pt x="70867" y="202887"/>
                  <a:pt x="73025" y="200729"/>
                  <a:pt x="74824" y="200729"/>
                </a:cubicBezTo>
                <a:cubicBezTo>
                  <a:pt x="77342" y="200729"/>
                  <a:pt x="79860" y="202887"/>
                  <a:pt x="79860" y="205046"/>
                </a:cubicBezTo>
                <a:lnTo>
                  <a:pt x="79860" y="212600"/>
                </a:lnTo>
                <a:lnTo>
                  <a:pt x="106120" y="212600"/>
                </a:lnTo>
                <a:lnTo>
                  <a:pt x="106120" y="205046"/>
                </a:lnTo>
                <a:cubicBezTo>
                  <a:pt x="106120" y="202887"/>
                  <a:pt x="107919" y="200729"/>
                  <a:pt x="110437" y="200729"/>
                </a:cubicBezTo>
                <a:cubicBezTo>
                  <a:pt x="113315" y="200729"/>
                  <a:pt x="114754" y="202887"/>
                  <a:pt x="114754" y="205046"/>
                </a:cubicBezTo>
                <a:lnTo>
                  <a:pt x="114754" y="212600"/>
                </a:lnTo>
                <a:lnTo>
                  <a:pt x="141733" y="212600"/>
                </a:lnTo>
                <a:lnTo>
                  <a:pt x="141733" y="205046"/>
                </a:lnTo>
                <a:cubicBezTo>
                  <a:pt x="141733" y="202887"/>
                  <a:pt x="143172" y="200729"/>
                  <a:pt x="145691" y="200729"/>
                </a:cubicBezTo>
                <a:cubicBezTo>
                  <a:pt x="148568" y="200729"/>
                  <a:pt x="150727" y="202887"/>
                  <a:pt x="150727" y="205046"/>
                </a:cubicBezTo>
                <a:lnTo>
                  <a:pt x="150727" y="212600"/>
                </a:lnTo>
                <a:lnTo>
                  <a:pt x="176987" y="212600"/>
                </a:lnTo>
                <a:lnTo>
                  <a:pt x="176987" y="205046"/>
                </a:lnTo>
                <a:cubicBezTo>
                  <a:pt x="176987" y="202887"/>
                  <a:pt x="178786" y="200729"/>
                  <a:pt x="181304" y="200729"/>
                </a:cubicBezTo>
                <a:cubicBezTo>
                  <a:pt x="184182" y="200729"/>
                  <a:pt x="185620" y="202887"/>
                  <a:pt x="185620" y="205046"/>
                </a:cubicBezTo>
                <a:lnTo>
                  <a:pt x="185620" y="212600"/>
                </a:lnTo>
                <a:lnTo>
                  <a:pt x="212600" y="212600"/>
                </a:lnTo>
                <a:lnTo>
                  <a:pt x="212600" y="205046"/>
                </a:lnTo>
                <a:cubicBezTo>
                  <a:pt x="212600" y="202887"/>
                  <a:pt x="214039" y="200729"/>
                  <a:pt x="216557" y="200729"/>
                </a:cubicBezTo>
                <a:cubicBezTo>
                  <a:pt x="219435" y="200729"/>
                  <a:pt x="221234" y="202887"/>
                  <a:pt x="221234" y="205046"/>
                </a:cubicBezTo>
                <a:lnTo>
                  <a:pt x="221234" y="212600"/>
                </a:lnTo>
                <a:lnTo>
                  <a:pt x="283107" y="212600"/>
                </a:lnTo>
                <a:lnTo>
                  <a:pt x="283107" y="185980"/>
                </a:lnTo>
                <a:lnTo>
                  <a:pt x="240299" y="185980"/>
                </a:lnTo>
                <a:cubicBezTo>
                  <a:pt x="237781" y="185980"/>
                  <a:pt x="235623" y="183822"/>
                  <a:pt x="235623" y="181663"/>
                </a:cubicBezTo>
                <a:lnTo>
                  <a:pt x="235623" y="39930"/>
                </a:lnTo>
                <a:cubicBezTo>
                  <a:pt x="235623" y="37412"/>
                  <a:pt x="237781" y="35254"/>
                  <a:pt x="240299" y="35254"/>
                </a:cubicBezTo>
                <a:lnTo>
                  <a:pt x="283107" y="35254"/>
                </a:lnTo>
                <a:lnTo>
                  <a:pt x="283107" y="16188"/>
                </a:lnTo>
                <a:cubicBezTo>
                  <a:pt x="283107" y="12231"/>
                  <a:pt x="279510" y="8993"/>
                  <a:pt x="275553" y="8993"/>
                </a:cubicBezTo>
                <a:lnTo>
                  <a:pt x="16188" y="8993"/>
                </a:lnTo>
                <a:close/>
                <a:moveTo>
                  <a:pt x="16188" y="0"/>
                </a:moveTo>
                <a:lnTo>
                  <a:pt x="275553" y="0"/>
                </a:lnTo>
                <a:cubicBezTo>
                  <a:pt x="284546" y="0"/>
                  <a:pt x="291741" y="7195"/>
                  <a:pt x="291741" y="16188"/>
                </a:cubicBezTo>
                <a:lnTo>
                  <a:pt x="291741" y="240299"/>
                </a:lnTo>
                <a:cubicBezTo>
                  <a:pt x="291741" y="249652"/>
                  <a:pt x="284546" y="256487"/>
                  <a:pt x="275553" y="256487"/>
                </a:cubicBezTo>
                <a:lnTo>
                  <a:pt x="203607" y="256487"/>
                </a:lnTo>
                <a:lnTo>
                  <a:pt x="203607" y="283467"/>
                </a:lnTo>
                <a:lnTo>
                  <a:pt x="234184" y="283467"/>
                </a:lnTo>
                <a:cubicBezTo>
                  <a:pt x="237062" y="283467"/>
                  <a:pt x="238860" y="285265"/>
                  <a:pt x="238860" y="287783"/>
                </a:cubicBezTo>
                <a:cubicBezTo>
                  <a:pt x="238860" y="290301"/>
                  <a:pt x="237062" y="291740"/>
                  <a:pt x="234184" y="291740"/>
                </a:cubicBezTo>
                <a:lnTo>
                  <a:pt x="57557" y="291740"/>
                </a:lnTo>
                <a:cubicBezTo>
                  <a:pt x="55039" y="291740"/>
                  <a:pt x="52880" y="290301"/>
                  <a:pt x="52880" y="287783"/>
                </a:cubicBezTo>
                <a:cubicBezTo>
                  <a:pt x="52880" y="285265"/>
                  <a:pt x="55039" y="283467"/>
                  <a:pt x="57557" y="283467"/>
                </a:cubicBezTo>
                <a:lnTo>
                  <a:pt x="88494" y="283467"/>
                </a:lnTo>
                <a:lnTo>
                  <a:pt x="88494" y="256487"/>
                </a:lnTo>
                <a:lnTo>
                  <a:pt x="16188" y="256487"/>
                </a:lnTo>
                <a:cubicBezTo>
                  <a:pt x="7195" y="256487"/>
                  <a:pt x="0" y="249652"/>
                  <a:pt x="0" y="240299"/>
                </a:cubicBezTo>
                <a:lnTo>
                  <a:pt x="0" y="16188"/>
                </a:lnTo>
                <a:cubicBezTo>
                  <a:pt x="0" y="7195"/>
                  <a:pt x="7195" y="0"/>
                  <a:pt x="16188" y="0"/>
                </a:cubicBezTo>
                <a:close/>
              </a:path>
            </a:pathLst>
          </a:custGeom>
          <a:solidFill>
            <a:schemeClr val="accent1">
              <a:lumMod val="50000"/>
            </a:schemeClr>
          </a:solidFill>
          <a:ln>
            <a:noFill/>
          </a:ln>
          <a:effectLst/>
        </p:spPr>
        <p:txBody>
          <a:bodyPr anchor="ctr"/>
          <a:lstStyle/>
          <a:p>
            <a:endParaRPr lang="en-US" dirty="0">
              <a:latin typeface="Montserrat" pitchFamily="2" charset="77"/>
            </a:endParaRPr>
          </a:p>
        </p:txBody>
      </p:sp>
    </p:spTree>
    <p:extLst>
      <p:ext uri="{BB962C8B-B14F-4D97-AF65-F5344CB8AC3E}">
        <p14:creationId xmlns:p14="http://schemas.microsoft.com/office/powerpoint/2010/main" val="252357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5281DF7-D329-1041-8AC3-DDC29EDB1618}"/>
              </a:ext>
            </a:extLst>
          </p:cNvPr>
          <p:cNvSpPr txBox="1"/>
          <p:nvPr/>
        </p:nvSpPr>
        <p:spPr>
          <a:xfrm>
            <a:off x="1520825" y="3258388"/>
            <a:ext cx="9565439" cy="6217087"/>
          </a:xfrm>
          <a:prstGeom prst="rect">
            <a:avLst/>
          </a:prstGeom>
          <a:noFill/>
        </p:spPr>
        <p:txBody>
          <a:bodyPr wrap="none" rtlCol="0" anchor="ctr">
            <a:spAutoFit/>
          </a:bodyPr>
          <a:lstStyle/>
          <a:p>
            <a:r>
              <a:rPr lang="en-US" sz="19900" dirty="0">
                <a:solidFill>
                  <a:schemeClr val="tx2"/>
                </a:solidFill>
                <a:latin typeface="Montserrat" pitchFamily="2" charset="77"/>
              </a:rPr>
              <a:t>ABOUT</a:t>
            </a:r>
          </a:p>
          <a:p>
            <a:r>
              <a:rPr lang="en-US" sz="19900" dirty="0">
                <a:solidFill>
                  <a:schemeClr val="tx2"/>
                </a:solidFill>
                <a:latin typeface="Montserrat" pitchFamily="2" charset="77"/>
              </a:rPr>
              <a:t>US</a:t>
            </a:r>
          </a:p>
        </p:txBody>
      </p:sp>
      <p:sp>
        <p:nvSpPr>
          <p:cNvPr id="12" name="TextBox 11">
            <a:extLst>
              <a:ext uri="{FF2B5EF4-FFF2-40B4-BE49-F238E27FC236}">
                <a16:creationId xmlns:a16="http://schemas.microsoft.com/office/drawing/2014/main" id="{2E1C49BF-2C38-BB47-8BF3-E874B3143CEA}"/>
              </a:ext>
            </a:extLst>
          </p:cNvPr>
          <p:cNvSpPr txBox="1"/>
          <p:nvPr/>
        </p:nvSpPr>
        <p:spPr>
          <a:xfrm>
            <a:off x="1520825" y="9843938"/>
            <a:ext cx="6694461" cy="553998"/>
          </a:xfrm>
          <a:prstGeom prst="rect">
            <a:avLst/>
          </a:prstGeom>
          <a:noFill/>
        </p:spPr>
        <p:txBody>
          <a:bodyPr wrap="none" rtlCol="0">
            <a:spAutoFit/>
          </a:bodyPr>
          <a:lstStyle/>
          <a:p>
            <a:r>
              <a:rPr lang="en-US" sz="3000" b="1" spc="900" dirty="0">
                <a:solidFill>
                  <a:schemeClr val="tx2">
                    <a:lumMod val="50000"/>
                    <a:lumOff val="50000"/>
                  </a:schemeClr>
                </a:solidFill>
                <a:latin typeface="Montserrat" pitchFamily="2" charset="77"/>
                <a:cs typeface="Poppins Light" pitchFamily="2" charset="77"/>
              </a:rPr>
              <a:t>YOUR SUBTITLE HERE</a:t>
            </a:r>
          </a:p>
        </p:txBody>
      </p:sp>
      <p:sp>
        <p:nvSpPr>
          <p:cNvPr id="14" name="Subtitle 2">
            <a:extLst>
              <a:ext uri="{FF2B5EF4-FFF2-40B4-BE49-F238E27FC236}">
                <a16:creationId xmlns:a16="http://schemas.microsoft.com/office/drawing/2014/main" id="{5FE4C003-2AEC-6248-9F2C-F6F024D08C71}"/>
              </a:ext>
            </a:extLst>
          </p:cNvPr>
          <p:cNvSpPr txBox="1">
            <a:spLocks/>
          </p:cNvSpPr>
          <p:nvPr/>
        </p:nvSpPr>
        <p:spPr>
          <a:xfrm>
            <a:off x="17292358" y="5070881"/>
            <a:ext cx="5564467" cy="55310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s-ES" dirty="0">
                <a:latin typeface="Montserrat" pitchFamily="2" charset="77"/>
                <a:ea typeface="Lato Light" panose="020F0502020204030203" pitchFamily="34" charset="0"/>
                <a:cs typeface="Mukta ExtraLight" panose="020B0000000000000000" pitchFamily="34" charset="77"/>
              </a:rPr>
              <a:t>¿Cuántos gatos hay en la imagen?</a:t>
            </a:r>
            <a:endParaRPr lang="en-US" dirty="0">
              <a:latin typeface="Montserrat" pitchFamily="2" charset="77"/>
              <a:ea typeface="Lato Light" panose="020F0502020204030203" pitchFamily="34" charset="0"/>
              <a:cs typeface="Mukta ExtraLight" panose="020B0000000000000000" pitchFamily="34" charset="77"/>
            </a:endParaRPr>
          </a:p>
        </p:txBody>
      </p:sp>
      <p:sp>
        <p:nvSpPr>
          <p:cNvPr id="7" name="Rectangle 6">
            <a:extLst>
              <a:ext uri="{FF2B5EF4-FFF2-40B4-BE49-F238E27FC236}">
                <a16:creationId xmlns:a16="http://schemas.microsoft.com/office/drawing/2014/main" id="{19E6D742-8258-9D42-BAAA-2207103515CF}"/>
              </a:ext>
            </a:extLst>
          </p:cNvPr>
          <p:cNvSpPr/>
          <p:nvPr/>
        </p:nvSpPr>
        <p:spPr>
          <a:xfrm>
            <a:off x="16860421" y="7843520"/>
            <a:ext cx="6428340" cy="1300480"/>
          </a:xfrm>
          <a:prstGeom prst="rect">
            <a:avLst/>
          </a:prstGeom>
          <a:solidFill>
            <a:srgbClr val="602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5" name="TextBox 14">
            <a:extLst>
              <a:ext uri="{FF2B5EF4-FFF2-40B4-BE49-F238E27FC236}">
                <a16:creationId xmlns:a16="http://schemas.microsoft.com/office/drawing/2014/main" id="{DF1303B9-AD76-7B41-9BF4-41406E2DF62A}"/>
              </a:ext>
            </a:extLst>
          </p:cNvPr>
          <p:cNvSpPr txBox="1"/>
          <p:nvPr/>
        </p:nvSpPr>
        <p:spPr>
          <a:xfrm>
            <a:off x="16860420" y="7993241"/>
            <a:ext cx="6428363" cy="1015663"/>
          </a:xfrm>
          <a:prstGeom prst="rect">
            <a:avLst/>
          </a:prstGeom>
          <a:noFill/>
        </p:spPr>
        <p:txBody>
          <a:bodyPr wrap="none" rtlCol="0">
            <a:spAutoFit/>
          </a:bodyPr>
          <a:lstStyle/>
          <a:p>
            <a:pPr algn="ctr"/>
            <a:r>
              <a:rPr lang="es-CO" sz="3000" b="1" spc="600" dirty="0">
                <a:solidFill>
                  <a:schemeClr val="bg1"/>
                </a:solidFill>
                <a:latin typeface="Montserrat SemiBold" pitchFamily="2" charset="77"/>
                <a:cs typeface="Poppins Light" pitchFamily="2" charset="77"/>
              </a:rPr>
              <a:t>¿Es esta una pregunta </a:t>
            </a:r>
          </a:p>
          <a:p>
            <a:pPr algn="ctr"/>
            <a:r>
              <a:rPr lang="es-CO" sz="3000" b="1" spc="600" dirty="0">
                <a:solidFill>
                  <a:schemeClr val="bg1"/>
                </a:solidFill>
                <a:latin typeface="Montserrat SemiBold" pitchFamily="2" charset="77"/>
                <a:cs typeface="Poppins Light" pitchFamily="2" charset="77"/>
              </a:rPr>
              <a:t>estadística?</a:t>
            </a:r>
          </a:p>
        </p:txBody>
      </p:sp>
      <p:pic>
        <p:nvPicPr>
          <p:cNvPr id="4" name="Marcador de posición de imagen 3" descr="Cuarto de sala con muebles antiguos&#10;&#10;Descripción generada automáticamente">
            <a:extLst>
              <a:ext uri="{FF2B5EF4-FFF2-40B4-BE49-F238E27FC236}">
                <a16:creationId xmlns:a16="http://schemas.microsoft.com/office/drawing/2014/main" id="{98CE82BC-331F-82BF-6B7B-1F6B1CB9B11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005" r="4005"/>
          <a:stretch>
            <a:fillRect/>
          </a:stretch>
        </p:blipFill>
        <p:spPr>
          <a:solidFill>
            <a:schemeClr val="bg1">
              <a:lumMod val="95000"/>
            </a:schemeClr>
          </a:solidFill>
        </p:spPr>
      </p:pic>
    </p:spTree>
    <p:extLst>
      <p:ext uri="{BB962C8B-B14F-4D97-AF65-F5344CB8AC3E}">
        <p14:creationId xmlns:p14="http://schemas.microsoft.com/office/powerpoint/2010/main" val="20250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D37C8BF-2F02-724C-8086-79E214C58D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51450" y="1695630"/>
            <a:ext cx="13874750" cy="10642240"/>
          </a:xfrm>
          <a:prstGeom prst="rect">
            <a:avLst/>
          </a:prstGeom>
        </p:spPr>
      </p:pic>
      <p:sp>
        <p:nvSpPr>
          <p:cNvPr id="29" name="Subtitle 2">
            <a:extLst>
              <a:ext uri="{FF2B5EF4-FFF2-40B4-BE49-F238E27FC236}">
                <a16:creationId xmlns:a16="http://schemas.microsoft.com/office/drawing/2014/main" id="{68695769-9BC3-6649-A8F8-1FA7B4F9065A}"/>
              </a:ext>
            </a:extLst>
          </p:cNvPr>
          <p:cNvSpPr txBox="1">
            <a:spLocks/>
          </p:cNvSpPr>
          <p:nvPr/>
        </p:nvSpPr>
        <p:spPr>
          <a:xfrm>
            <a:off x="5251450" y="2402936"/>
            <a:ext cx="13874750" cy="8910131"/>
          </a:xfrm>
          <a:prstGeom prst="rect">
            <a:avLst/>
          </a:prstGeom>
        </p:spPr>
        <p:txBody>
          <a:bodyPr vert="horz" wrap="square" lIns="91440" tIns="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9600" spc="600" dirty="0">
                <a:latin typeface="Montserrat Light" panose="00000400000000000000" pitchFamily="2" charset="0"/>
                <a:ea typeface="Open Sans Light" panose="020B0306030504020204" pitchFamily="34" charset="0"/>
                <a:cs typeface="Open Sans Light" panose="020B0306030504020204" pitchFamily="34" charset="0"/>
              </a:rPr>
              <a:t>“Me gusta concebir la estadística como la ciencia que permite modificar tu perspectiva(bajo incertidumbre)” </a:t>
            </a:r>
          </a:p>
        </p:txBody>
      </p:sp>
      <p:sp>
        <p:nvSpPr>
          <p:cNvPr id="2" name="Subtitle 2">
            <a:extLst>
              <a:ext uri="{FF2B5EF4-FFF2-40B4-BE49-F238E27FC236}">
                <a16:creationId xmlns:a16="http://schemas.microsoft.com/office/drawing/2014/main" id="{2C431712-2709-FC27-E37E-A6CDBAAE2AE1}"/>
              </a:ext>
            </a:extLst>
          </p:cNvPr>
          <p:cNvSpPr txBox="1">
            <a:spLocks/>
          </p:cNvSpPr>
          <p:nvPr/>
        </p:nvSpPr>
        <p:spPr>
          <a:xfrm>
            <a:off x="1959429" y="11653602"/>
            <a:ext cx="20458792" cy="73353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5000"/>
              </a:lnSpc>
            </a:pPr>
            <a:r>
              <a:rPr lang="es-ES" sz="4400" b="1" dirty="0">
                <a:latin typeface="Montserrat SemiBold" pitchFamily="2" charset="77"/>
                <a:ea typeface="Lato Light" panose="020F0502020204030203" pitchFamily="34" charset="0"/>
                <a:cs typeface="Mukta ExtraLight" panose="020B0000000000000000" pitchFamily="34" charset="77"/>
              </a:rPr>
              <a:t>Cassie </a:t>
            </a:r>
            <a:r>
              <a:rPr lang="es-ES" sz="4400" b="1" dirty="0" err="1">
                <a:latin typeface="Montserrat SemiBold" pitchFamily="2" charset="77"/>
                <a:ea typeface="Lato Light" panose="020F0502020204030203" pitchFamily="34" charset="0"/>
                <a:cs typeface="Mukta ExtraLight" panose="020B0000000000000000" pitchFamily="34" charset="77"/>
              </a:rPr>
              <a:t>Kozyrkov</a:t>
            </a:r>
            <a:endParaRPr lang="es-ES" sz="4400" b="1" dirty="0">
              <a:latin typeface="Montserrat SemiBold" pitchFamily="2" charset="77"/>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86939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EDB81EF-4E7F-924F-80E8-D90281A1A736}"/>
              </a:ext>
            </a:extLst>
          </p:cNvPr>
          <p:cNvSpPr txBox="1"/>
          <p:nvPr/>
        </p:nvSpPr>
        <p:spPr>
          <a:xfrm>
            <a:off x="13592619" y="1070532"/>
            <a:ext cx="9397124" cy="1569660"/>
          </a:xfrm>
          <a:prstGeom prst="rect">
            <a:avLst/>
          </a:prstGeom>
          <a:noFill/>
        </p:spPr>
        <p:txBody>
          <a:bodyPr wrap="none" rtlCol="0" anchor="t">
            <a:spAutoFit/>
          </a:bodyPr>
          <a:lstStyle/>
          <a:p>
            <a:pPr algn="r"/>
            <a:r>
              <a:rPr lang="en-US" sz="4800" b="1" i="1" dirty="0">
                <a:solidFill>
                  <a:schemeClr val="tx2"/>
                </a:solidFill>
                <a:latin typeface="Montserrat SemiBold" pitchFamily="2" charset="77"/>
              </a:rPr>
              <a:t>PAREIDOLIA</a:t>
            </a:r>
          </a:p>
          <a:p>
            <a:pPr algn="r"/>
            <a:r>
              <a:rPr lang="en-US" sz="4800" dirty="0">
                <a:solidFill>
                  <a:schemeClr val="tx2"/>
                </a:solidFill>
                <a:latin typeface="Montserrat" pitchFamily="2" charset="77"/>
              </a:rPr>
              <a:t>O LA ILUSIÓN DE LA VERDAD</a:t>
            </a:r>
          </a:p>
        </p:txBody>
      </p:sp>
      <p:sp>
        <p:nvSpPr>
          <p:cNvPr id="18" name="TextBox 17">
            <a:extLst>
              <a:ext uri="{FF2B5EF4-FFF2-40B4-BE49-F238E27FC236}">
                <a16:creationId xmlns:a16="http://schemas.microsoft.com/office/drawing/2014/main" id="{A88B9D11-CCA5-A841-93B2-5B6CE8C60410}"/>
              </a:ext>
            </a:extLst>
          </p:cNvPr>
          <p:cNvSpPr txBox="1"/>
          <p:nvPr/>
        </p:nvSpPr>
        <p:spPr>
          <a:xfrm>
            <a:off x="2024015" y="3535680"/>
            <a:ext cx="7220246" cy="553998"/>
          </a:xfrm>
          <a:prstGeom prst="rect">
            <a:avLst/>
          </a:prstGeom>
          <a:noFill/>
        </p:spPr>
        <p:txBody>
          <a:bodyPr wrap="none" rtlCol="0" anchor="ctr" anchorCtr="0">
            <a:spAutoFit/>
          </a:bodyPr>
          <a:lstStyle/>
          <a:p>
            <a:pPr algn="r"/>
            <a:r>
              <a:rPr lang="es-ES" sz="3000" b="1" dirty="0">
                <a:solidFill>
                  <a:schemeClr val="tx2"/>
                </a:solidFill>
                <a:latin typeface="Montserrat SemiBold" pitchFamily="2" charset="77"/>
                <a:ea typeface="League Spartan" charset="0"/>
                <a:cs typeface="Poppins" pitchFamily="2" charset="77"/>
              </a:rPr>
              <a:t>La Ilusión de la Verdad en los Datos</a:t>
            </a:r>
            <a:endParaRPr lang="en-US" sz="3000" b="1" dirty="0">
              <a:solidFill>
                <a:schemeClr val="tx2"/>
              </a:solidFill>
              <a:latin typeface="Montserrat SemiBold" pitchFamily="2" charset="77"/>
              <a:ea typeface="League Spartan" charset="0"/>
              <a:cs typeface="Poppins" pitchFamily="2" charset="77"/>
            </a:endParaRPr>
          </a:p>
        </p:txBody>
      </p:sp>
      <p:sp>
        <p:nvSpPr>
          <p:cNvPr id="20" name="Subtitle 2">
            <a:extLst>
              <a:ext uri="{FF2B5EF4-FFF2-40B4-BE49-F238E27FC236}">
                <a16:creationId xmlns:a16="http://schemas.microsoft.com/office/drawing/2014/main" id="{4EF329F6-5F31-CC4B-80C2-A44B04C8D130}"/>
              </a:ext>
            </a:extLst>
          </p:cNvPr>
          <p:cNvSpPr txBox="1">
            <a:spLocks/>
          </p:cNvSpPr>
          <p:nvPr/>
        </p:nvSpPr>
        <p:spPr>
          <a:xfrm>
            <a:off x="1520825" y="4143689"/>
            <a:ext cx="7723436" cy="260494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000"/>
              </a:lnSpc>
            </a:pPr>
            <a:r>
              <a:rPr lang="es-ES" dirty="0">
                <a:solidFill>
                  <a:schemeClr val="tx1"/>
                </a:solidFill>
                <a:latin typeface="Montserrat" pitchFamily="2" charset="77"/>
                <a:ea typeface="Lato Light" panose="020F0502020204030203" pitchFamily="34" charset="0"/>
                <a:cs typeface="Mukta ExtraLight" panose="020B0000000000000000" pitchFamily="34" charset="77"/>
              </a:rPr>
              <a:t>Los datos no son portadores de verdades absolutas. Es un error común caer en la </a:t>
            </a:r>
            <a:r>
              <a:rPr lang="es-ES" i="1" dirty="0">
                <a:solidFill>
                  <a:schemeClr val="tx1"/>
                </a:solidFill>
                <a:latin typeface="Montserrat" pitchFamily="2" charset="77"/>
                <a:ea typeface="Lato Light" panose="020F0502020204030203" pitchFamily="34" charset="0"/>
                <a:cs typeface="Mukta ExtraLight" panose="020B0000000000000000" pitchFamily="34" charset="77"/>
              </a:rPr>
              <a:t>pareidolia de datos</a:t>
            </a:r>
            <a:r>
              <a:rPr lang="es-ES" dirty="0">
                <a:solidFill>
                  <a:schemeClr val="tx1"/>
                </a:solidFill>
                <a:latin typeface="Montserrat" pitchFamily="2" charset="77"/>
                <a:ea typeface="Lato Light" panose="020F0502020204030203" pitchFamily="34" charset="0"/>
                <a:cs typeface="Mukta ExtraLight" panose="020B0000000000000000" pitchFamily="34" charset="77"/>
              </a:rPr>
              <a:t>, percibiendo hechos inexistentes en ausencia de una base teórica sólida.</a:t>
            </a:r>
            <a:endParaRPr lang="en-US" dirty="0">
              <a:solidFill>
                <a:schemeClr val="tx1"/>
              </a:solidFill>
              <a:latin typeface="Montserrat" pitchFamily="2" charset="77"/>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625DF633-F84B-5D40-9187-47C9A18911B0}"/>
              </a:ext>
            </a:extLst>
          </p:cNvPr>
          <p:cNvSpPr txBox="1"/>
          <p:nvPr/>
        </p:nvSpPr>
        <p:spPr>
          <a:xfrm>
            <a:off x="977254" y="8370438"/>
            <a:ext cx="8267007" cy="553998"/>
          </a:xfrm>
          <a:prstGeom prst="rect">
            <a:avLst/>
          </a:prstGeom>
          <a:noFill/>
        </p:spPr>
        <p:txBody>
          <a:bodyPr wrap="none" rtlCol="0" anchor="ctr" anchorCtr="0">
            <a:spAutoFit/>
          </a:bodyPr>
          <a:lstStyle/>
          <a:p>
            <a:pPr algn="r"/>
            <a:r>
              <a:rPr lang="es-ES" sz="3000" b="1" dirty="0">
                <a:solidFill>
                  <a:schemeClr val="tx2"/>
                </a:solidFill>
                <a:latin typeface="Montserrat SemiBold" pitchFamily="2" charset="77"/>
                <a:ea typeface="League Spartan" charset="0"/>
                <a:cs typeface="Poppins" pitchFamily="2" charset="77"/>
              </a:rPr>
              <a:t>La Teoría en la Interpretación Estadística</a:t>
            </a:r>
            <a:endParaRPr lang="en-US" sz="3000" b="1" dirty="0">
              <a:solidFill>
                <a:schemeClr val="tx2"/>
              </a:solidFill>
              <a:latin typeface="Montserrat SemiBold" pitchFamily="2" charset="77"/>
              <a:ea typeface="League Spartan" charset="0"/>
              <a:cs typeface="Poppins" pitchFamily="2" charset="77"/>
            </a:endParaRPr>
          </a:p>
        </p:txBody>
      </p:sp>
      <p:sp>
        <p:nvSpPr>
          <p:cNvPr id="23" name="Subtitle 2">
            <a:extLst>
              <a:ext uri="{FF2B5EF4-FFF2-40B4-BE49-F238E27FC236}">
                <a16:creationId xmlns:a16="http://schemas.microsoft.com/office/drawing/2014/main" id="{CFE511C6-B8FA-DB44-A1B6-2256EC932522}"/>
              </a:ext>
            </a:extLst>
          </p:cNvPr>
          <p:cNvSpPr txBox="1">
            <a:spLocks/>
          </p:cNvSpPr>
          <p:nvPr/>
        </p:nvSpPr>
        <p:spPr>
          <a:xfrm>
            <a:off x="1520825" y="8978447"/>
            <a:ext cx="7723436" cy="260494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4000"/>
              </a:lnSpc>
            </a:pPr>
            <a:r>
              <a:rPr lang="es-ES" dirty="0">
                <a:solidFill>
                  <a:schemeClr val="tx1"/>
                </a:solidFill>
                <a:latin typeface="Montserrat" pitchFamily="2" charset="77"/>
                <a:ea typeface="Lato Light" panose="020F0502020204030203" pitchFamily="34" charset="0"/>
                <a:cs typeface="Mukta ExtraLight" panose="020B0000000000000000" pitchFamily="34" charset="77"/>
              </a:rPr>
              <a:t>La estadística debe usarse para evaluar nuestras teorías, no para 'descubrir' la verdad en los datos. Necesitamos una base teórica sólida para interpretar adecuadamente lo que los datos nos muestran.</a:t>
            </a:r>
            <a:endParaRPr lang="en-US" dirty="0">
              <a:solidFill>
                <a:schemeClr val="tx1"/>
              </a:solidFill>
              <a:latin typeface="Montserrat" pitchFamily="2" charset="77"/>
              <a:ea typeface="Lato Light" panose="020F0502020204030203" pitchFamily="34" charset="0"/>
              <a:cs typeface="Mukta ExtraLight" panose="020B0000000000000000" pitchFamily="34" charset="77"/>
            </a:endParaRPr>
          </a:p>
        </p:txBody>
      </p:sp>
      <p:pic>
        <p:nvPicPr>
          <p:cNvPr id="4" name="Marcador de posición de imagen 3" descr="Imagen en blanco y negro">
            <a:extLst>
              <a:ext uri="{FF2B5EF4-FFF2-40B4-BE49-F238E27FC236}">
                <a16:creationId xmlns:a16="http://schemas.microsoft.com/office/drawing/2014/main" id="{A171B9E7-E7D4-0773-A03F-C9D60027EA7E}"/>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7920" b="7920"/>
          <a:stretch>
            <a:fillRect/>
          </a:stretch>
        </p:blipFill>
        <p:spPr>
          <a:solidFill>
            <a:schemeClr val="bg1">
              <a:lumMod val="95000"/>
            </a:schemeClr>
          </a:solidFill>
        </p:spPr>
      </p:pic>
      <p:sp>
        <p:nvSpPr>
          <p:cNvPr id="5" name="CuadroTexto 4">
            <a:extLst>
              <a:ext uri="{FF2B5EF4-FFF2-40B4-BE49-F238E27FC236}">
                <a16:creationId xmlns:a16="http://schemas.microsoft.com/office/drawing/2014/main" id="{72576155-0962-9B03-2B52-15AE6790CDF3}"/>
              </a:ext>
            </a:extLst>
          </p:cNvPr>
          <p:cNvSpPr txBox="1"/>
          <p:nvPr/>
        </p:nvSpPr>
        <p:spPr>
          <a:xfrm>
            <a:off x="10759440" y="13315890"/>
            <a:ext cx="2153154" cy="400110"/>
          </a:xfrm>
          <a:prstGeom prst="rect">
            <a:avLst/>
          </a:prstGeom>
          <a:noFill/>
        </p:spPr>
        <p:txBody>
          <a:bodyPr wrap="none" rtlCol="0">
            <a:spAutoFit/>
          </a:bodyPr>
          <a:lstStyle/>
          <a:p>
            <a:pPr algn="r"/>
            <a:r>
              <a:rPr lang="en-US" sz="2000" dirty="0">
                <a:solidFill>
                  <a:schemeClr val="bg1"/>
                </a:solidFill>
                <a:latin typeface="Montserrat SemiBold" panose="00000700000000000000" pitchFamily="2" charset="0"/>
              </a:rPr>
              <a:t>1976 NASA/JPL</a:t>
            </a:r>
            <a:endParaRPr lang="es-CO" sz="2000" dirty="0">
              <a:solidFill>
                <a:schemeClr val="bg1"/>
              </a:solidFill>
              <a:latin typeface="Montserrat SemiBold" panose="00000700000000000000" pitchFamily="2" charset="0"/>
            </a:endParaRPr>
          </a:p>
        </p:txBody>
      </p:sp>
      <p:pic>
        <p:nvPicPr>
          <p:cNvPr id="1026" name="Picture 2">
            <a:extLst>
              <a:ext uri="{FF2B5EF4-FFF2-40B4-BE49-F238E27FC236}">
                <a16:creationId xmlns:a16="http://schemas.microsoft.com/office/drawing/2014/main" id="{E4624F70-0457-57C8-14E8-42427105B8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62" t="11416" r="29428" b="12831"/>
          <a:stretch/>
        </p:blipFill>
        <p:spPr bwMode="auto">
          <a:xfrm>
            <a:off x="18500956" y="9311483"/>
            <a:ext cx="4355869" cy="440451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C35A2371-5FAC-BA9D-FBC1-054F6E5D9CA7}"/>
              </a:ext>
            </a:extLst>
          </p:cNvPr>
          <p:cNvSpPr txBox="1"/>
          <p:nvPr/>
        </p:nvSpPr>
        <p:spPr>
          <a:xfrm>
            <a:off x="18451982" y="13008114"/>
            <a:ext cx="4402166" cy="707886"/>
          </a:xfrm>
          <a:prstGeom prst="rect">
            <a:avLst/>
          </a:prstGeom>
          <a:noFill/>
        </p:spPr>
        <p:txBody>
          <a:bodyPr wrap="none" rtlCol="0">
            <a:spAutoFit/>
          </a:bodyPr>
          <a:lstStyle/>
          <a:p>
            <a:r>
              <a:rPr lang="en-US" sz="2000" dirty="0">
                <a:solidFill>
                  <a:schemeClr val="bg1"/>
                </a:solidFill>
                <a:latin typeface="Montserrat SemiBold" panose="00000700000000000000" pitchFamily="2" charset="0"/>
              </a:rPr>
              <a:t>2007 </a:t>
            </a:r>
          </a:p>
          <a:p>
            <a:r>
              <a:rPr lang="en-US" sz="2000" dirty="0">
                <a:solidFill>
                  <a:schemeClr val="bg1"/>
                </a:solidFill>
                <a:latin typeface="Montserrat SemiBold" panose="00000700000000000000" pitchFamily="2" charset="0"/>
              </a:rPr>
              <a:t>NASA/JPL/University of Arizona.</a:t>
            </a:r>
            <a:endParaRPr lang="es-CO" sz="2000"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380498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9">
            <a:extLst>
              <a:ext uri="{FF2B5EF4-FFF2-40B4-BE49-F238E27FC236}">
                <a16:creationId xmlns:a16="http://schemas.microsoft.com/office/drawing/2014/main" id="{A555E123-14F9-5E4E-E83F-EF5CB180F9DD}"/>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rot="16200000">
            <a:off x="15823021" y="-359954"/>
            <a:ext cx="8194674" cy="8914585"/>
          </a:xfrm>
          <a:custGeom>
            <a:avLst/>
            <a:gdLst>
              <a:gd name="connsiteX0" fmla="*/ 8194674 w 8194674"/>
              <a:gd name="connsiteY0" fmla="*/ 0 h 8914585"/>
              <a:gd name="connsiteX1" fmla="*/ 8194674 w 8194674"/>
              <a:gd name="connsiteY1" fmla="*/ 8914585 h 8914585"/>
              <a:gd name="connsiteX2" fmla="*/ 0 w 8194674"/>
              <a:gd name="connsiteY2" fmla="*/ 8914585 h 8914585"/>
              <a:gd name="connsiteX3" fmla="*/ 0 w 8194674"/>
              <a:gd name="connsiteY3" fmla="*/ 0 h 8914585"/>
            </a:gdLst>
            <a:ahLst/>
            <a:cxnLst>
              <a:cxn ang="0">
                <a:pos x="connsiteX0" y="connsiteY0"/>
              </a:cxn>
              <a:cxn ang="0">
                <a:pos x="connsiteX1" y="connsiteY1"/>
              </a:cxn>
              <a:cxn ang="0">
                <a:pos x="connsiteX2" y="connsiteY2"/>
              </a:cxn>
              <a:cxn ang="0">
                <a:pos x="connsiteX3" y="connsiteY3"/>
              </a:cxn>
            </a:cxnLst>
            <a:rect l="l" t="t" r="r" b="b"/>
            <a:pathLst>
              <a:path w="8194674" h="8914585">
                <a:moveTo>
                  <a:pt x="8194674" y="0"/>
                </a:moveTo>
                <a:lnTo>
                  <a:pt x="8194674" y="8914585"/>
                </a:lnTo>
                <a:lnTo>
                  <a:pt x="0" y="8914585"/>
                </a:lnTo>
                <a:lnTo>
                  <a:pt x="0" y="0"/>
                </a:lnTo>
                <a:close/>
              </a:path>
            </a:pathLst>
          </a:custGeom>
        </p:spPr>
      </p:pic>
      <p:sp>
        <p:nvSpPr>
          <p:cNvPr id="10" name="TextBox 9">
            <a:extLst>
              <a:ext uri="{FF2B5EF4-FFF2-40B4-BE49-F238E27FC236}">
                <a16:creationId xmlns:a16="http://schemas.microsoft.com/office/drawing/2014/main" id="{8EBD348E-C259-5E45-A62F-5B0F75070332}"/>
              </a:ext>
            </a:extLst>
          </p:cNvPr>
          <p:cNvSpPr txBox="1"/>
          <p:nvPr/>
        </p:nvSpPr>
        <p:spPr>
          <a:xfrm>
            <a:off x="6627557" y="4609446"/>
            <a:ext cx="5856090" cy="553998"/>
          </a:xfrm>
          <a:prstGeom prst="rect">
            <a:avLst/>
          </a:prstGeom>
          <a:noFill/>
        </p:spPr>
        <p:txBody>
          <a:bodyPr wrap="none" rtlCol="0" anchor="ctr" anchorCtr="0">
            <a:spAutoFit/>
          </a:bodyPr>
          <a:lstStyle/>
          <a:p>
            <a:r>
              <a:rPr lang="es-CO" sz="3000" b="1" spc="300" dirty="0">
                <a:solidFill>
                  <a:schemeClr val="tx2"/>
                </a:solidFill>
                <a:latin typeface="Montserrat" pitchFamily="2" charset="77"/>
                <a:ea typeface="League Spartan" charset="0"/>
                <a:cs typeface="Poppins" pitchFamily="2" charset="77"/>
              </a:rPr>
              <a:t>POBLACIÓN Y MUESTRA</a:t>
            </a:r>
          </a:p>
        </p:txBody>
      </p:sp>
      <p:sp>
        <p:nvSpPr>
          <p:cNvPr id="11" name="Subtitle 2">
            <a:extLst>
              <a:ext uri="{FF2B5EF4-FFF2-40B4-BE49-F238E27FC236}">
                <a16:creationId xmlns:a16="http://schemas.microsoft.com/office/drawing/2014/main" id="{C59EE901-735E-5641-B654-7B5E8D35B2ED}"/>
              </a:ext>
            </a:extLst>
          </p:cNvPr>
          <p:cNvSpPr txBox="1">
            <a:spLocks/>
          </p:cNvSpPr>
          <p:nvPr/>
        </p:nvSpPr>
        <p:spPr>
          <a:xfrm>
            <a:off x="6627556" y="5217455"/>
            <a:ext cx="13578035" cy="194771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En estadística, una población se refiere a cualquier colección completa de observaciones o posibles observaciones </a:t>
            </a:r>
            <a:r>
              <a:rPr lang="es-ES" b="1" dirty="0">
                <a:solidFill>
                  <a:schemeClr val="accent1">
                    <a:lumMod val="50000"/>
                  </a:schemeClr>
                </a:solidFill>
                <a:latin typeface="Montserrat Light" pitchFamily="2" charset="77"/>
                <a:ea typeface="Lato Light" panose="020F0502020204030203" pitchFamily="34" charset="0"/>
                <a:cs typeface="Mukta ExtraLight" panose="020B0000000000000000" pitchFamily="34" charset="77"/>
              </a:rPr>
              <a:t>(el universo)</a:t>
            </a:r>
            <a:r>
              <a:rPr lang="es-ES" dirty="0">
                <a:solidFill>
                  <a:schemeClr val="tx1"/>
                </a:solidFill>
                <a:latin typeface="Montserrat Light" pitchFamily="2" charset="77"/>
                <a:ea typeface="Lato Light" panose="020F0502020204030203" pitchFamily="34" charset="0"/>
              </a:rPr>
              <a:t>, es el objeto de estudio sobre el que nos interesa decir algo. Por el contrario,</a:t>
            </a: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 una muestra es cualquier </a:t>
            </a:r>
            <a:r>
              <a:rPr lang="es-ES" b="1" dirty="0">
                <a:solidFill>
                  <a:schemeClr val="accent1">
                    <a:lumMod val="50000"/>
                  </a:schemeClr>
                </a:solidFill>
                <a:latin typeface="Montserrat Light" pitchFamily="2" charset="77"/>
                <a:ea typeface="Lato Light" panose="020F0502020204030203" pitchFamily="34" charset="0"/>
                <a:cs typeface="Mukta ExtraLight" panose="020B0000000000000000" pitchFamily="34" charset="77"/>
              </a:rPr>
              <a:t>colección más pequeña </a:t>
            </a: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de observaciones reales obtenidas de una población.</a:t>
            </a:r>
            <a:endParaRPr lang="es-CO"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27D98435-77C5-AC41-9A3B-276195B4142F}"/>
              </a:ext>
            </a:extLst>
          </p:cNvPr>
          <p:cNvSpPr txBox="1"/>
          <p:nvPr/>
        </p:nvSpPr>
        <p:spPr>
          <a:xfrm>
            <a:off x="6627557" y="7527660"/>
            <a:ext cx="4153701" cy="553998"/>
          </a:xfrm>
          <a:prstGeom prst="rect">
            <a:avLst/>
          </a:prstGeom>
          <a:noFill/>
        </p:spPr>
        <p:txBody>
          <a:bodyPr wrap="none" rtlCol="0" anchor="ctr" anchorCtr="0">
            <a:spAutoFit/>
          </a:bodyPr>
          <a:lstStyle/>
          <a:p>
            <a:r>
              <a:rPr lang="es-CO" sz="3000" b="1" spc="300" dirty="0">
                <a:solidFill>
                  <a:schemeClr val="tx2"/>
                </a:solidFill>
                <a:latin typeface="Montserrat" pitchFamily="2" charset="77"/>
                <a:ea typeface="League Spartan" charset="0"/>
                <a:cs typeface="Poppins" pitchFamily="2" charset="77"/>
              </a:rPr>
              <a:t>TIPOS DE DATOS</a:t>
            </a:r>
          </a:p>
        </p:txBody>
      </p:sp>
      <p:sp>
        <p:nvSpPr>
          <p:cNvPr id="15" name="Subtitle 2">
            <a:extLst>
              <a:ext uri="{FF2B5EF4-FFF2-40B4-BE49-F238E27FC236}">
                <a16:creationId xmlns:a16="http://schemas.microsoft.com/office/drawing/2014/main" id="{27A801F9-DF19-284E-9D76-C71911893BE2}"/>
              </a:ext>
            </a:extLst>
          </p:cNvPr>
          <p:cNvSpPr txBox="1">
            <a:spLocks/>
          </p:cNvSpPr>
          <p:nvPr/>
        </p:nvSpPr>
        <p:spPr>
          <a:xfrm>
            <a:off x="6627556" y="8135669"/>
            <a:ext cx="13578035" cy="14732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s-CO" dirty="0">
                <a:solidFill>
                  <a:schemeClr val="tx1"/>
                </a:solidFill>
                <a:latin typeface="Montserrat Light" pitchFamily="2" charset="77"/>
                <a:ea typeface="Lato Light" panose="020F0502020204030203" pitchFamily="34" charset="0"/>
                <a:cs typeface="Mukta ExtraLight" panose="020B0000000000000000" pitchFamily="34" charset="77"/>
              </a:rPr>
              <a:t>El análisis estadístico depende del tipo de datos. Usualmente hablamos de tres tipos de datos: 1) datos cualitativos o </a:t>
            </a:r>
            <a:r>
              <a:rPr lang="es-CO" b="1" dirty="0">
                <a:solidFill>
                  <a:schemeClr val="accent1">
                    <a:lumMod val="50000"/>
                  </a:schemeClr>
                </a:solidFill>
                <a:latin typeface="Montserrat Light" pitchFamily="2" charset="77"/>
                <a:ea typeface="Lato Light" panose="020F0502020204030203" pitchFamily="34" charset="0"/>
                <a:cs typeface="Mukta ExtraLight" panose="020B0000000000000000" pitchFamily="34" charset="77"/>
              </a:rPr>
              <a:t>nominales</a:t>
            </a:r>
            <a:r>
              <a:rPr lang="es-CO" dirty="0">
                <a:solidFill>
                  <a:schemeClr val="tx1"/>
                </a:solidFill>
                <a:latin typeface="Montserrat Light" pitchFamily="2" charset="77"/>
                <a:ea typeface="Lato Light" panose="020F0502020204030203" pitchFamily="34" charset="0"/>
                <a:cs typeface="Mukta ExtraLight" panose="020B0000000000000000" pitchFamily="34" charset="77"/>
              </a:rPr>
              <a:t>, 2) datos de rangos ordenados u </a:t>
            </a:r>
            <a:r>
              <a:rPr lang="es-CO" b="1" dirty="0">
                <a:solidFill>
                  <a:schemeClr val="accent1">
                    <a:lumMod val="50000"/>
                  </a:schemeClr>
                </a:solidFill>
                <a:latin typeface="Montserrat Light" pitchFamily="2" charset="77"/>
                <a:ea typeface="Lato Light" panose="020F0502020204030203" pitchFamily="34" charset="0"/>
                <a:cs typeface="Mukta ExtraLight" panose="020B0000000000000000" pitchFamily="34" charset="77"/>
              </a:rPr>
              <a:t>ordinales</a:t>
            </a:r>
            <a:r>
              <a:rPr lang="es-CO" dirty="0">
                <a:solidFill>
                  <a:schemeClr val="tx1"/>
                </a:solidFill>
                <a:latin typeface="Montserrat Light" pitchFamily="2" charset="77"/>
                <a:ea typeface="Lato Light" panose="020F0502020204030203" pitchFamily="34" charset="0"/>
                <a:cs typeface="Mukta ExtraLight" panose="020B0000000000000000" pitchFamily="34" charset="77"/>
              </a:rPr>
              <a:t> y, 3) datos cuantitativos o </a:t>
            </a:r>
            <a:r>
              <a:rPr lang="es-CO" b="1" dirty="0">
                <a:solidFill>
                  <a:schemeClr val="accent1">
                    <a:lumMod val="50000"/>
                  </a:schemeClr>
                </a:solidFill>
                <a:latin typeface="Montserrat Light" pitchFamily="2" charset="77"/>
                <a:ea typeface="Lato Light" panose="020F0502020204030203" pitchFamily="34" charset="0"/>
                <a:cs typeface="Mukta ExtraLight" panose="020B0000000000000000" pitchFamily="34" charset="77"/>
              </a:rPr>
              <a:t>intervalos y razones</a:t>
            </a:r>
            <a:r>
              <a:rPr lang="es-CO" dirty="0">
                <a:solidFill>
                  <a:schemeClr val="tx1"/>
                </a:solidFill>
                <a:latin typeface="Montserrat Light" pitchFamily="2" charset="77"/>
                <a:ea typeface="Lato Light" panose="020F0502020204030203" pitchFamily="34" charset="0"/>
                <a:cs typeface="Mukta ExtraLight" panose="020B0000000000000000" pitchFamily="34" charset="77"/>
              </a:rPr>
              <a:t>.</a:t>
            </a:r>
          </a:p>
        </p:txBody>
      </p:sp>
      <p:sp>
        <p:nvSpPr>
          <p:cNvPr id="17" name="TextBox 16">
            <a:extLst>
              <a:ext uri="{FF2B5EF4-FFF2-40B4-BE49-F238E27FC236}">
                <a16:creationId xmlns:a16="http://schemas.microsoft.com/office/drawing/2014/main" id="{30321BA1-3CCB-0942-A223-E7851C84BFE5}"/>
              </a:ext>
            </a:extLst>
          </p:cNvPr>
          <p:cNvSpPr txBox="1"/>
          <p:nvPr/>
        </p:nvSpPr>
        <p:spPr>
          <a:xfrm>
            <a:off x="6627557" y="10445874"/>
            <a:ext cx="5351145" cy="553998"/>
          </a:xfrm>
          <a:prstGeom prst="rect">
            <a:avLst/>
          </a:prstGeom>
          <a:noFill/>
        </p:spPr>
        <p:txBody>
          <a:bodyPr wrap="none" rtlCol="0" anchor="ctr" anchorCtr="0">
            <a:spAutoFit/>
          </a:bodyPr>
          <a:lstStyle/>
          <a:p>
            <a:r>
              <a:rPr lang="es-CO" sz="3000" b="1" spc="300" dirty="0">
                <a:solidFill>
                  <a:schemeClr val="tx2"/>
                </a:solidFill>
                <a:latin typeface="Montserrat" pitchFamily="2" charset="77"/>
                <a:ea typeface="League Spartan" charset="0"/>
                <a:cs typeface="Poppins" pitchFamily="2" charset="77"/>
              </a:rPr>
              <a:t>TIPOS DE VARIABLES</a:t>
            </a:r>
          </a:p>
        </p:txBody>
      </p:sp>
      <p:sp>
        <p:nvSpPr>
          <p:cNvPr id="18" name="Subtitle 2">
            <a:extLst>
              <a:ext uri="{FF2B5EF4-FFF2-40B4-BE49-F238E27FC236}">
                <a16:creationId xmlns:a16="http://schemas.microsoft.com/office/drawing/2014/main" id="{27313488-C1A6-4140-ACBF-F06A78BDEABA}"/>
              </a:ext>
            </a:extLst>
          </p:cNvPr>
          <p:cNvSpPr txBox="1">
            <a:spLocks/>
          </p:cNvSpPr>
          <p:nvPr/>
        </p:nvSpPr>
        <p:spPr>
          <a:xfrm>
            <a:off x="6627556" y="11053883"/>
            <a:ext cx="13578035" cy="14732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Las variables son características o propiedades que pueden tomar diferentes valores. Las variables cuantitativas pueden dividirse a su vez entre </a:t>
            </a:r>
            <a:r>
              <a:rPr lang="es-ES" b="1" dirty="0">
                <a:solidFill>
                  <a:schemeClr val="accent1">
                    <a:lumMod val="50000"/>
                  </a:schemeClr>
                </a:solidFill>
                <a:latin typeface="Montserrat Light" pitchFamily="2" charset="77"/>
                <a:ea typeface="Lato Light" panose="020F0502020204030203" pitchFamily="34" charset="0"/>
                <a:cs typeface="Mukta ExtraLight" panose="020B0000000000000000" pitchFamily="34" charset="77"/>
              </a:rPr>
              <a:t>variables discretas </a:t>
            </a: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y </a:t>
            </a:r>
            <a:r>
              <a:rPr lang="es-ES" b="1" dirty="0">
                <a:solidFill>
                  <a:schemeClr val="accent1">
                    <a:lumMod val="50000"/>
                  </a:schemeClr>
                </a:solidFill>
                <a:latin typeface="Montserrat Light" pitchFamily="2" charset="77"/>
                <a:ea typeface="Lato Light" panose="020F0502020204030203" pitchFamily="34" charset="0"/>
                <a:cs typeface="Mukta ExtraLight" panose="020B0000000000000000" pitchFamily="34" charset="77"/>
              </a:rPr>
              <a:t>variables continuas</a:t>
            </a:r>
            <a:r>
              <a:rPr lang="es-ES" dirty="0">
                <a:solidFill>
                  <a:schemeClr val="tx1"/>
                </a:solidFill>
                <a:latin typeface="Montserrat Light" pitchFamily="2" charset="77"/>
                <a:ea typeface="Lato Light" panose="020F0502020204030203" pitchFamily="34" charset="0"/>
                <a:cs typeface="Mukta ExtraLight" panose="020B0000000000000000" pitchFamily="34" charset="77"/>
              </a:rPr>
              <a:t>.</a:t>
            </a:r>
            <a:endParaRPr lang="es-CO" dirty="0">
              <a:solidFill>
                <a:schemeClr val="tx1"/>
              </a:solidFill>
              <a:latin typeface="Montserrat Light" pitchFamily="2" charset="77"/>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BEC3F559-B615-CD46-8867-01289BB217E4}"/>
              </a:ext>
            </a:extLst>
          </p:cNvPr>
          <p:cNvSpPr txBox="1"/>
          <p:nvPr/>
        </p:nvSpPr>
        <p:spPr>
          <a:xfrm>
            <a:off x="10288575" y="1423802"/>
            <a:ext cx="3876382" cy="1200329"/>
          </a:xfrm>
          <a:prstGeom prst="rect">
            <a:avLst/>
          </a:prstGeom>
          <a:noFill/>
        </p:spPr>
        <p:txBody>
          <a:bodyPr wrap="none" rtlCol="0" anchor="t">
            <a:spAutoFit/>
          </a:bodyPr>
          <a:lstStyle/>
          <a:p>
            <a:pPr algn="ctr"/>
            <a:r>
              <a:rPr lang="es-CO" sz="7200" b="1" spc="300" dirty="0">
                <a:solidFill>
                  <a:schemeClr val="tx2"/>
                </a:solidFill>
                <a:latin typeface="Montserrat Black" panose="00000A00000000000000" pitchFamily="2" charset="0"/>
              </a:rPr>
              <a:t>DATOS</a:t>
            </a:r>
          </a:p>
        </p:txBody>
      </p:sp>
      <p:sp>
        <p:nvSpPr>
          <p:cNvPr id="19" name="Subtitle 2">
            <a:extLst>
              <a:ext uri="{FF2B5EF4-FFF2-40B4-BE49-F238E27FC236}">
                <a16:creationId xmlns:a16="http://schemas.microsoft.com/office/drawing/2014/main" id="{27EAFE09-0030-F343-B0EA-91CF5B0E276B}"/>
              </a:ext>
            </a:extLst>
          </p:cNvPr>
          <p:cNvSpPr txBox="1">
            <a:spLocks/>
          </p:cNvSpPr>
          <p:nvPr/>
        </p:nvSpPr>
        <p:spPr>
          <a:xfrm>
            <a:off x="10048126" y="2624131"/>
            <a:ext cx="435728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s-CO" b="1" spc="600" dirty="0">
                <a:solidFill>
                  <a:schemeClr val="accent2"/>
                </a:solidFill>
                <a:latin typeface="Montserrat" pitchFamily="2" charset="77"/>
                <a:ea typeface="Lato Light" panose="020F0502020204030203" pitchFamily="34" charset="0"/>
                <a:cs typeface="Mukta ExtraLight" panose="020B0000000000000000" pitchFamily="34" charset="77"/>
              </a:rPr>
              <a:t>CARACTERÍSTICAS</a:t>
            </a:r>
          </a:p>
        </p:txBody>
      </p:sp>
      <p:sp>
        <p:nvSpPr>
          <p:cNvPr id="25" name="Freeform 58">
            <a:extLst>
              <a:ext uri="{FF2B5EF4-FFF2-40B4-BE49-F238E27FC236}">
                <a16:creationId xmlns:a16="http://schemas.microsoft.com/office/drawing/2014/main" id="{9234D5DB-8C4D-74F0-B905-74B0E39B47AA}"/>
              </a:ext>
            </a:extLst>
          </p:cNvPr>
          <p:cNvSpPr>
            <a:spLocks noEditPoints="1"/>
          </p:cNvSpPr>
          <p:nvPr/>
        </p:nvSpPr>
        <p:spPr bwMode="auto">
          <a:xfrm>
            <a:off x="4172059" y="7701730"/>
            <a:ext cx="1209600" cy="1209600"/>
          </a:xfrm>
          <a:custGeom>
            <a:avLst/>
            <a:gdLst>
              <a:gd name="T0" fmla="*/ 22 w 314"/>
              <a:gd name="T1" fmla="*/ 225 h 248"/>
              <a:gd name="T2" fmla="*/ 202 w 314"/>
              <a:gd name="T3" fmla="*/ 225 h 248"/>
              <a:gd name="T4" fmla="*/ 202 w 314"/>
              <a:gd name="T5" fmla="*/ 203 h 248"/>
              <a:gd name="T6" fmla="*/ 22 w 314"/>
              <a:gd name="T7" fmla="*/ 203 h 248"/>
              <a:gd name="T8" fmla="*/ 22 w 314"/>
              <a:gd name="T9" fmla="*/ 225 h 248"/>
              <a:gd name="T10" fmla="*/ 22 w 314"/>
              <a:gd name="T11" fmla="*/ 135 h 248"/>
              <a:gd name="T12" fmla="*/ 202 w 314"/>
              <a:gd name="T13" fmla="*/ 135 h 248"/>
              <a:gd name="T14" fmla="*/ 202 w 314"/>
              <a:gd name="T15" fmla="*/ 113 h 248"/>
              <a:gd name="T16" fmla="*/ 22 w 314"/>
              <a:gd name="T17" fmla="*/ 113 h 248"/>
              <a:gd name="T18" fmla="*/ 22 w 314"/>
              <a:gd name="T19" fmla="*/ 135 h 248"/>
              <a:gd name="T20" fmla="*/ 297 w 314"/>
              <a:gd name="T21" fmla="*/ 214 h 248"/>
              <a:gd name="T22" fmla="*/ 293 w 314"/>
              <a:gd name="T23" fmla="*/ 202 h 248"/>
              <a:gd name="T24" fmla="*/ 281 w 314"/>
              <a:gd name="T25" fmla="*/ 197 h 248"/>
              <a:gd name="T26" fmla="*/ 269 w 314"/>
              <a:gd name="T27" fmla="*/ 202 h 248"/>
              <a:gd name="T28" fmla="*/ 264 w 314"/>
              <a:gd name="T29" fmla="*/ 214 h 248"/>
              <a:gd name="T30" fmla="*/ 269 w 314"/>
              <a:gd name="T31" fmla="*/ 226 h 248"/>
              <a:gd name="T32" fmla="*/ 281 w 314"/>
              <a:gd name="T33" fmla="*/ 231 h 248"/>
              <a:gd name="T34" fmla="*/ 293 w 314"/>
              <a:gd name="T35" fmla="*/ 226 h 248"/>
              <a:gd name="T36" fmla="*/ 297 w 314"/>
              <a:gd name="T37" fmla="*/ 214 h 248"/>
              <a:gd name="T38" fmla="*/ 22 w 314"/>
              <a:gd name="T39" fmla="*/ 45 h 248"/>
              <a:gd name="T40" fmla="*/ 202 w 314"/>
              <a:gd name="T41" fmla="*/ 45 h 248"/>
              <a:gd name="T42" fmla="*/ 202 w 314"/>
              <a:gd name="T43" fmla="*/ 23 h 248"/>
              <a:gd name="T44" fmla="*/ 22 w 314"/>
              <a:gd name="T45" fmla="*/ 23 h 248"/>
              <a:gd name="T46" fmla="*/ 22 w 314"/>
              <a:gd name="T47" fmla="*/ 45 h 248"/>
              <a:gd name="T48" fmla="*/ 297 w 314"/>
              <a:gd name="T49" fmla="*/ 124 h 248"/>
              <a:gd name="T50" fmla="*/ 293 w 314"/>
              <a:gd name="T51" fmla="*/ 112 h 248"/>
              <a:gd name="T52" fmla="*/ 281 w 314"/>
              <a:gd name="T53" fmla="*/ 107 h 248"/>
              <a:gd name="T54" fmla="*/ 269 w 314"/>
              <a:gd name="T55" fmla="*/ 112 h 248"/>
              <a:gd name="T56" fmla="*/ 264 w 314"/>
              <a:gd name="T57" fmla="*/ 124 h 248"/>
              <a:gd name="T58" fmla="*/ 269 w 314"/>
              <a:gd name="T59" fmla="*/ 136 h 248"/>
              <a:gd name="T60" fmla="*/ 281 w 314"/>
              <a:gd name="T61" fmla="*/ 141 h 248"/>
              <a:gd name="T62" fmla="*/ 293 w 314"/>
              <a:gd name="T63" fmla="*/ 136 h 248"/>
              <a:gd name="T64" fmla="*/ 297 w 314"/>
              <a:gd name="T65" fmla="*/ 124 h 248"/>
              <a:gd name="T66" fmla="*/ 297 w 314"/>
              <a:gd name="T67" fmla="*/ 34 h 248"/>
              <a:gd name="T68" fmla="*/ 293 w 314"/>
              <a:gd name="T69" fmla="*/ 22 h 248"/>
              <a:gd name="T70" fmla="*/ 281 w 314"/>
              <a:gd name="T71" fmla="*/ 17 h 248"/>
              <a:gd name="T72" fmla="*/ 269 w 314"/>
              <a:gd name="T73" fmla="*/ 22 h 248"/>
              <a:gd name="T74" fmla="*/ 264 w 314"/>
              <a:gd name="T75" fmla="*/ 34 h 248"/>
              <a:gd name="T76" fmla="*/ 269 w 314"/>
              <a:gd name="T77" fmla="*/ 46 h 248"/>
              <a:gd name="T78" fmla="*/ 281 w 314"/>
              <a:gd name="T79" fmla="*/ 51 h 248"/>
              <a:gd name="T80" fmla="*/ 293 w 314"/>
              <a:gd name="T81" fmla="*/ 46 h 248"/>
              <a:gd name="T82" fmla="*/ 297 w 314"/>
              <a:gd name="T83" fmla="*/ 34 h 248"/>
              <a:gd name="T84" fmla="*/ 314 w 314"/>
              <a:gd name="T85" fmla="*/ 180 h 248"/>
              <a:gd name="T86" fmla="*/ 314 w 314"/>
              <a:gd name="T87" fmla="*/ 248 h 248"/>
              <a:gd name="T88" fmla="*/ 0 w 314"/>
              <a:gd name="T89" fmla="*/ 248 h 248"/>
              <a:gd name="T90" fmla="*/ 0 w 314"/>
              <a:gd name="T91" fmla="*/ 180 h 248"/>
              <a:gd name="T92" fmla="*/ 314 w 314"/>
              <a:gd name="T93" fmla="*/ 180 h 248"/>
              <a:gd name="T94" fmla="*/ 314 w 314"/>
              <a:gd name="T95" fmla="*/ 90 h 248"/>
              <a:gd name="T96" fmla="*/ 314 w 314"/>
              <a:gd name="T97" fmla="*/ 158 h 248"/>
              <a:gd name="T98" fmla="*/ 0 w 314"/>
              <a:gd name="T99" fmla="*/ 158 h 248"/>
              <a:gd name="T100" fmla="*/ 0 w 314"/>
              <a:gd name="T101" fmla="*/ 90 h 248"/>
              <a:gd name="T102" fmla="*/ 314 w 314"/>
              <a:gd name="T103" fmla="*/ 90 h 248"/>
              <a:gd name="T104" fmla="*/ 314 w 314"/>
              <a:gd name="T105" fmla="*/ 0 h 248"/>
              <a:gd name="T106" fmla="*/ 314 w 314"/>
              <a:gd name="T107" fmla="*/ 68 h 248"/>
              <a:gd name="T108" fmla="*/ 0 w 314"/>
              <a:gd name="T109" fmla="*/ 68 h 248"/>
              <a:gd name="T110" fmla="*/ 0 w 314"/>
              <a:gd name="T111" fmla="*/ 0 h 248"/>
              <a:gd name="T112" fmla="*/ 314 w 314"/>
              <a:gd name="T11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4" h="248">
                <a:moveTo>
                  <a:pt x="22" y="225"/>
                </a:moveTo>
                <a:cubicBezTo>
                  <a:pt x="202" y="225"/>
                  <a:pt x="202" y="225"/>
                  <a:pt x="202" y="225"/>
                </a:cubicBezTo>
                <a:cubicBezTo>
                  <a:pt x="202" y="203"/>
                  <a:pt x="202" y="203"/>
                  <a:pt x="202" y="203"/>
                </a:cubicBezTo>
                <a:cubicBezTo>
                  <a:pt x="22" y="203"/>
                  <a:pt x="22" y="203"/>
                  <a:pt x="22" y="203"/>
                </a:cubicBezTo>
                <a:lnTo>
                  <a:pt x="22" y="225"/>
                </a:lnTo>
                <a:close/>
                <a:moveTo>
                  <a:pt x="22" y="135"/>
                </a:moveTo>
                <a:cubicBezTo>
                  <a:pt x="202" y="135"/>
                  <a:pt x="202" y="135"/>
                  <a:pt x="202" y="135"/>
                </a:cubicBezTo>
                <a:cubicBezTo>
                  <a:pt x="202" y="113"/>
                  <a:pt x="202" y="113"/>
                  <a:pt x="202" y="113"/>
                </a:cubicBezTo>
                <a:cubicBezTo>
                  <a:pt x="22" y="113"/>
                  <a:pt x="22" y="113"/>
                  <a:pt x="22" y="113"/>
                </a:cubicBezTo>
                <a:lnTo>
                  <a:pt x="22" y="135"/>
                </a:lnTo>
                <a:close/>
                <a:moveTo>
                  <a:pt x="297" y="214"/>
                </a:moveTo>
                <a:cubicBezTo>
                  <a:pt x="297" y="209"/>
                  <a:pt x="296" y="205"/>
                  <a:pt x="293" y="202"/>
                </a:cubicBezTo>
                <a:cubicBezTo>
                  <a:pt x="289" y="199"/>
                  <a:pt x="285" y="197"/>
                  <a:pt x="281" y="197"/>
                </a:cubicBezTo>
                <a:cubicBezTo>
                  <a:pt x="276" y="197"/>
                  <a:pt x="272" y="199"/>
                  <a:pt x="269" y="202"/>
                </a:cubicBezTo>
                <a:cubicBezTo>
                  <a:pt x="265" y="205"/>
                  <a:pt x="264" y="209"/>
                  <a:pt x="264" y="214"/>
                </a:cubicBezTo>
                <a:cubicBezTo>
                  <a:pt x="264" y="219"/>
                  <a:pt x="265" y="223"/>
                  <a:pt x="269" y="226"/>
                </a:cubicBezTo>
                <a:cubicBezTo>
                  <a:pt x="272" y="229"/>
                  <a:pt x="276" y="231"/>
                  <a:pt x="281" y="231"/>
                </a:cubicBezTo>
                <a:cubicBezTo>
                  <a:pt x="285" y="231"/>
                  <a:pt x="289" y="229"/>
                  <a:pt x="293" y="226"/>
                </a:cubicBezTo>
                <a:cubicBezTo>
                  <a:pt x="296" y="223"/>
                  <a:pt x="297" y="219"/>
                  <a:pt x="297" y="214"/>
                </a:cubicBezTo>
                <a:close/>
                <a:moveTo>
                  <a:pt x="22" y="45"/>
                </a:moveTo>
                <a:cubicBezTo>
                  <a:pt x="202" y="45"/>
                  <a:pt x="202" y="45"/>
                  <a:pt x="202" y="45"/>
                </a:cubicBezTo>
                <a:cubicBezTo>
                  <a:pt x="202" y="23"/>
                  <a:pt x="202" y="23"/>
                  <a:pt x="202" y="23"/>
                </a:cubicBezTo>
                <a:cubicBezTo>
                  <a:pt x="22" y="23"/>
                  <a:pt x="22" y="23"/>
                  <a:pt x="22" y="23"/>
                </a:cubicBezTo>
                <a:lnTo>
                  <a:pt x="22" y="45"/>
                </a:lnTo>
                <a:close/>
                <a:moveTo>
                  <a:pt x="297" y="124"/>
                </a:moveTo>
                <a:cubicBezTo>
                  <a:pt x="297" y="119"/>
                  <a:pt x="296" y="115"/>
                  <a:pt x="293" y="112"/>
                </a:cubicBezTo>
                <a:cubicBezTo>
                  <a:pt x="289" y="109"/>
                  <a:pt x="285" y="107"/>
                  <a:pt x="281" y="107"/>
                </a:cubicBezTo>
                <a:cubicBezTo>
                  <a:pt x="276" y="107"/>
                  <a:pt x="272" y="109"/>
                  <a:pt x="269" y="112"/>
                </a:cubicBezTo>
                <a:cubicBezTo>
                  <a:pt x="265" y="115"/>
                  <a:pt x="264" y="119"/>
                  <a:pt x="264" y="124"/>
                </a:cubicBezTo>
                <a:cubicBezTo>
                  <a:pt x="264" y="129"/>
                  <a:pt x="265" y="133"/>
                  <a:pt x="269" y="136"/>
                </a:cubicBezTo>
                <a:cubicBezTo>
                  <a:pt x="272" y="139"/>
                  <a:pt x="276" y="141"/>
                  <a:pt x="281" y="141"/>
                </a:cubicBezTo>
                <a:cubicBezTo>
                  <a:pt x="285" y="141"/>
                  <a:pt x="289" y="139"/>
                  <a:pt x="293" y="136"/>
                </a:cubicBezTo>
                <a:cubicBezTo>
                  <a:pt x="296" y="133"/>
                  <a:pt x="297" y="129"/>
                  <a:pt x="297" y="124"/>
                </a:cubicBezTo>
                <a:close/>
                <a:moveTo>
                  <a:pt x="297" y="34"/>
                </a:moveTo>
                <a:cubicBezTo>
                  <a:pt x="297" y="29"/>
                  <a:pt x="296" y="25"/>
                  <a:pt x="293" y="22"/>
                </a:cubicBezTo>
                <a:cubicBezTo>
                  <a:pt x="289" y="19"/>
                  <a:pt x="285" y="17"/>
                  <a:pt x="281" y="17"/>
                </a:cubicBezTo>
                <a:cubicBezTo>
                  <a:pt x="276" y="17"/>
                  <a:pt x="272" y="19"/>
                  <a:pt x="269" y="22"/>
                </a:cubicBezTo>
                <a:cubicBezTo>
                  <a:pt x="265" y="25"/>
                  <a:pt x="264" y="29"/>
                  <a:pt x="264" y="34"/>
                </a:cubicBezTo>
                <a:cubicBezTo>
                  <a:pt x="264" y="39"/>
                  <a:pt x="265" y="43"/>
                  <a:pt x="269" y="46"/>
                </a:cubicBezTo>
                <a:cubicBezTo>
                  <a:pt x="272" y="49"/>
                  <a:pt x="276" y="51"/>
                  <a:pt x="281" y="51"/>
                </a:cubicBezTo>
                <a:cubicBezTo>
                  <a:pt x="285" y="51"/>
                  <a:pt x="289" y="49"/>
                  <a:pt x="293" y="46"/>
                </a:cubicBezTo>
                <a:cubicBezTo>
                  <a:pt x="296" y="43"/>
                  <a:pt x="297" y="39"/>
                  <a:pt x="297" y="34"/>
                </a:cubicBezTo>
                <a:close/>
                <a:moveTo>
                  <a:pt x="314" y="180"/>
                </a:moveTo>
                <a:cubicBezTo>
                  <a:pt x="314" y="248"/>
                  <a:pt x="314" y="248"/>
                  <a:pt x="314" y="248"/>
                </a:cubicBezTo>
                <a:cubicBezTo>
                  <a:pt x="0" y="248"/>
                  <a:pt x="0" y="248"/>
                  <a:pt x="0" y="248"/>
                </a:cubicBezTo>
                <a:cubicBezTo>
                  <a:pt x="0" y="180"/>
                  <a:pt x="0" y="180"/>
                  <a:pt x="0" y="180"/>
                </a:cubicBezTo>
                <a:lnTo>
                  <a:pt x="314" y="180"/>
                </a:lnTo>
                <a:close/>
                <a:moveTo>
                  <a:pt x="314" y="90"/>
                </a:moveTo>
                <a:cubicBezTo>
                  <a:pt x="314" y="158"/>
                  <a:pt x="314" y="158"/>
                  <a:pt x="314" y="158"/>
                </a:cubicBezTo>
                <a:cubicBezTo>
                  <a:pt x="0" y="158"/>
                  <a:pt x="0" y="158"/>
                  <a:pt x="0" y="158"/>
                </a:cubicBezTo>
                <a:cubicBezTo>
                  <a:pt x="0" y="90"/>
                  <a:pt x="0" y="90"/>
                  <a:pt x="0" y="90"/>
                </a:cubicBezTo>
                <a:lnTo>
                  <a:pt x="314" y="90"/>
                </a:lnTo>
                <a:close/>
                <a:moveTo>
                  <a:pt x="314" y="0"/>
                </a:moveTo>
                <a:cubicBezTo>
                  <a:pt x="314" y="68"/>
                  <a:pt x="314" y="68"/>
                  <a:pt x="314" y="68"/>
                </a:cubicBezTo>
                <a:cubicBezTo>
                  <a:pt x="0" y="68"/>
                  <a:pt x="0" y="68"/>
                  <a:pt x="0" y="68"/>
                </a:cubicBezTo>
                <a:cubicBezTo>
                  <a:pt x="0" y="0"/>
                  <a:pt x="0" y="0"/>
                  <a:pt x="0" y="0"/>
                </a:cubicBezTo>
                <a:lnTo>
                  <a:pt x="31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uk-UA"/>
          </a:p>
        </p:txBody>
      </p:sp>
      <p:sp>
        <p:nvSpPr>
          <p:cNvPr id="26" name="Freeform 88">
            <a:extLst>
              <a:ext uri="{FF2B5EF4-FFF2-40B4-BE49-F238E27FC236}">
                <a16:creationId xmlns:a16="http://schemas.microsoft.com/office/drawing/2014/main" id="{8E140004-5CC5-FF75-916D-E7A9A86D5702}"/>
              </a:ext>
            </a:extLst>
          </p:cNvPr>
          <p:cNvSpPr>
            <a:spLocks noEditPoints="1"/>
          </p:cNvSpPr>
          <p:nvPr/>
        </p:nvSpPr>
        <p:spPr bwMode="auto">
          <a:xfrm>
            <a:off x="4174011" y="10823969"/>
            <a:ext cx="1209600" cy="900000"/>
          </a:xfrm>
          <a:custGeom>
            <a:avLst/>
            <a:gdLst>
              <a:gd name="T0" fmla="*/ 136 w 400"/>
              <a:gd name="T1" fmla="*/ 36 h 173"/>
              <a:gd name="T2" fmla="*/ 129 w 400"/>
              <a:gd name="T3" fmla="*/ 33 h 173"/>
              <a:gd name="T4" fmla="*/ 128 w 400"/>
              <a:gd name="T5" fmla="*/ 169 h 173"/>
              <a:gd name="T6" fmla="*/ 136 w 400"/>
              <a:gd name="T7" fmla="*/ 169 h 173"/>
              <a:gd name="T8" fmla="*/ 187 w 400"/>
              <a:gd name="T9" fmla="*/ 26 h 173"/>
              <a:gd name="T10" fmla="*/ 179 w 400"/>
              <a:gd name="T11" fmla="*/ 21 h 173"/>
              <a:gd name="T12" fmla="*/ 175 w 400"/>
              <a:gd name="T13" fmla="*/ 127 h 173"/>
              <a:gd name="T14" fmla="*/ 178 w 400"/>
              <a:gd name="T15" fmla="*/ 172 h 173"/>
              <a:gd name="T16" fmla="*/ 187 w 400"/>
              <a:gd name="T17" fmla="*/ 168 h 173"/>
              <a:gd name="T18" fmla="*/ 9 w 400"/>
              <a:gd name="T19" fmla="*/ 127 h 173"/>
              <a:gd name="T20" fmla="*/ 2 w 400"/>
              <a:gd name="T21" fmla="*/ 149 h 173"/>
              <a:gd name="T22" fmla="*/ 4 w 400"/>
              <a:gd name="T23" fmla="*/ 104 h 173"/>
              <a:gd name="T24" fmla="*/ 25 w 400"/>
              <a:gd name="T25" fmla="*/ 127 h 173"/>
              <a:gd name="T26" fmla="*/ 17 w 400"/>
              <a:gd name="T27" fmla="*/ 162 h 173"/>
              <a:gd name="T28" fmla="*/ 19 w 400"/>
              <a:gd name="T29" fmla="*/ 90 h 173"/>
              <a:gd name="T30" fmla="*/ 41 w 400"/>
              <a:gd name="T31" fmla="*/ 127 h 173"/>
              <a:gd name="T32" fmla="*/ 33 w 400"/>
              <a:gd name="T33" fmla="*/ 169 h 173"/>
              <a:gd name="T34" fmla="*/ 35 w 400"/>
              <a:gd name="T35" fmla="*/ 83 h 173"/>
              <a:gd name="T36" fmla="*/ 57 w 400"/>
              <a:gd name="T37" fmla="*/ 127 h 173"/>
              <a:gd name="T38" fmla="*/ 48 w 400"/>
              <a:gd name="T39" fmla="*/ 170 h 173"/>
              <a:gd name="T40" fmla="*/ 50 w 400"/>
              <a:gd name="T41" fmla="*/ 81 h 173"/>
              <a:gd name="T42" fmla="*/ 73 w 400"/>
              <a:gd name="T43" fmla="*/ 127 h 173"/>
              <a:gd name="T44" fmla="*/ 65 w 400"/>
              <a:gd name="T45" fmla="*/ 172 h 173"/>
              <a:gd name="T46" fmla="*/ 64 w 400"/>
              <a:gd name="T47" fmla="*/ 87 h 173"/>
              <a:gd name="T48" fmla="*/ 69 w 400"/>
              <a:gd name="T49" fmla="*/ 87 h 173"/>
              <a:gd name="T50" fmla="*/ 86 w 400"/>
              <a:gd name="T51" fmla="*/ 170 h 173"/>
              <a:gd name="T52" fmla="*/ 80 w 400"/>
              <a:gd name="T53" fmla="*/ 170 h 173"/>
              <a:gd name="T54" fmla="*/ 83 w 400"/>
              <a:gd name="T55" fmla="*/ 58 h 173"/>
              <a:gd name="T56" fmla="*/ 102 w 400"/>
              <a:gd name="T57" fmla="*/ 46 h 173"/>
              <a:gd name="T58" fmla="*/ 101 w 400"/>
              <a:gd name="T59" fmla="*/ 172 h 173"/>
              <a:gd name="T60" fmla="*/ 92 w 400"/>
              <a:gd name="T61" fmla="*/ 128 h 173"/>
              <a:gd name="T62" fmla="*/ 101 w 400"/>
              <a:gd name="T63" fmla="*/ 44 h 173"/>
              <a:gd name="T64" fmla="*/ 122 w 400"/>
              <a:gd name="T65" fmla="*/ 127 h 173"/>
              <a:gd name="T66" fmla="*/ 112 w 400"/>
              <a:gd name="T67" fmla="*/ 169 h 173"/>
              <a:gd name="T68" fmla="*/ 113 w 400"/>
              <a:gd name="T69" fmla="*/ 37 h 173"/>
              <a:gd name="T70" fmla="*/ 119 w 400"/>
              <a:gd name="T71" fmla="*/ 39 h 173"/>
              <a:gd name="T72" fmla="*/ 153 w 400"/>
              <a:gd name="T73" fmla="*/ 169 h 173"/>
              <a:gd name="T74" fmla="*/ 145 w 400"/>
              <a:gd name="T75" fmla="*/ 172 h 173"/>
              <a:gd name="T76" fmla="*/ 144 w 400"/>
              <a:gd name="T77" fmla="*/ 39 h 173"/>
              <a:gd name="T78" fmla="*/ 151 w 400"/>
              <a:gd name="T79" fmla="*/ 36 h 173"/>
              <a:gd name="T80" fmla="*/ 172 w 400"/>
              <a:gd name="T81" fmla="*/ 128 h 173"/>
              <a:gd name="T82" fmla="*/ 165 w 400"/>
              <a:gd name="T83" fmla="*/ 173 h 173"/>
              <a:gd name="T84" fmla="*/ 158 w 400"/>
              <a:gd name="T85" fmla="*/ 128 h 173"/>
              <a:gd name="T86" fmla="*/ 165 w 400"/>
              <a:gd name="T87" fmla="*/ 37 h 173"/>
              <a:gd name="T88" fmla="*/ 207 w 400"/>
              <a:gd name="T89" fmla="*/ 128 h 173"/>
              <a:gd name="T90" fmla="*/ 199 w 400"/>
              <a:gd name="T91" fmla="*/ 173 h 173"/>
              <a:gd name="T92" fmla="*/ 192 w 400"/>
              <a:gd name="T93" fmla="*/ 148 h 173"/>
              <a:gd name="T94" fmla="*/ 193 w 400"/>
              <a:gd name="T95" fmla="*/ 16 h 173"/>
              <a:gd name="T96" fmla="*/ 202 w 400"/>
              <a:gd name="T97" fmla="*/ 12 h 173"/>
              <a:gd name="T98" fmla="*/ 400 w 400"/>
              <a:gd name="T99" fmla="*/ 124 h 173"/>
              <a:gd name="T100" fmla="*/ 214 w 400"/>
              <a:gd name="T101" fmla="*/ 173 h 173"/>
              <a:gd name="T102" fmla="*/ 209 w 400"/>
              <a:gd name="T103" fmla="*/ 11 h 173"/>
              <a:gd name="T104" fmla="*/ 304 w 400"/>
              <a:gd name="T105" fmla="*/ 22 h 173"/>
              <a:gd name="T106" fmla="*/ 386 w 400"/>
              <a:gd name="T10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0" h="173">
                <a:moveTo>
                  <a:pt x="136" y="169"/>
                </a:moveTo>
                <a:cubicBezTo>
                  <a:pt x="139" y="127"/>
                  <a:pt x="139" y="127"/>
                  <a:pt x="139" y="127"/>
                </a:cubicBezTo>
                <a:cubicBezTo>
                  <a:pt x="136" y="36"/>
                  <a:pt x="136" y="36"/>
                  <a:pt x="136" y="36"/>
                </a:cubicBezTo>
                <a:cubicBezTo>
                  <a:pt x="136" y="35"/>
                  <a:pt x="135" y="34"/>
                  <a:pt x="135" y="33"/>
                </a:cubicBezTo>
                <a:cubicBezTo>
                  <a:pt x="134" y="33"/>
                  <a:pt x="133" y="32"/>
                  <a:pt x="132" y="32"/>
                </a:cubicBezTo>
                <a:cubicBezTo>
                  <a:pt x="131" y="32"/>
                  <a:pt x="130" y="33"/>
                  <a:pt x="129" y="33"/>
                </a:cubicBezTo>
                <a:cubicBezTo>
                  <a:pt x="128" y="34"/>
                  <a:pt x="128" y="35"/>
                  <a:pt x="128" y="36"/>
                </a:cubicBezTo>
                <a:cubicBezTo>
                  <a:pt x="125" y="127"/>
                  <a:pt x="125" y="127"/>
                  <a:pt x="125" y="127"/>
                </a:cubicBezTo>
                <a:cubicBezTo>
                  <a:pt x="128" y="169"/>
                  <a:pt x="128" y="169"/>
                  <a:pt x="128" y="169"/>
                </a:cubicBezTo>
                <a:cubicBezTo>
                  <a:pt x="128" y="170"/>
                  <a:pt x="128" y="171"/>
                  <a:pt x="129" y="172"/>
                </a:cubicBezTo>
                <a:cubicBezTo>
                  <a:pt x="130" y="173"/>
                  <a:pt x="131" y="173"/>
                  <a:pt x="132" y="173"/>
                </a:cubicBezTo>
                <a:cubicBezTo>
                  <a:pt x="134" y="173"/>
                  <a:pt x="136" y="172"/>
                  <a:pt x="136" y="169"/>
                </a:cubicBezTo>
                <a:close/>
                <a:moveTo>
                  <a:pt x="187" y="164"/>
                </a:moveTo>
                <a:cubicBezTo>
                  <a:pt x="189" y="128"/>
                  <a:pt x="189" y="128"/>
                  <a:pt x="189" y="128"/>
                </a:cubicBezTo>
                <a:cubicBezTo>
                  <a:pt x="187" y="26"/>
                  <a:pt x="187" y="26"/>
                  <a:pt x="187" y="26"/>
                </a:cubicBezTo>
                <a:cubicBezTo>
                  <a:pt x="187" y="24"/>
                  <a:pt x="186" y="22"/>
                  <a:pt x="185" y="21"/>
                </a:cubicBezTo>
                <a:cubicBezTo>
                  <a:pt x="184" y="21"/>
                  <a:pt x="183" y="21"/>
                  <a:pt x="182" y="21"/>
                </a:cubicBezTo>
                <a:cubicBezTo>
                  <a:pt x="181" y="21"/>
                  <a:pt x="180" y="21"/>
                  <a:pt x="179" y="21"/>
                </a:cubicBezTo>
                <a:cubicBezTo>
                  <a:pt x="178" y="22"/>
                  <a:pt x="177" y="24"/>
                  <a:pt x="177" y="26"/>
                </a:cubicBezTo>
                <a:cubicBezTo>
                  <a:pt x="177" y="27"/>
                  <a:pt x="177" y="27"/>
                  <a:pt x="177" y="27"/>
                </a:cubicBezTo>
                <a:cubicBezTo>
                  <a:pt x="175" y="127"/>
                  <a:pt x="175" y="127"/>
                  <a:pt x="175" y="127"/>
                </a:cubicBezTo>
                <a:cubicBezTo>
                  <a:pt x="175" y="127"/>
                  <a:pt x="176" y="141"/>
                  <a:pt x="177" y="168"/>
                </a:cubicBezTo>
                <a:cubicBezTo>
                  <a:pt x="177" y="169"/>
                  <a:pt x="177" y="169"/>
                  <a:pt x="177" y="169"/>
                </a:cubicBezTo>
                <a:cubicBezTo>
                  <a:pt x="177" y="170"/>
                  <a:pt x="177" y="171"/>
                  <a:pt x="178" y="172"/>
                </a:cubicBezTo>
                <a:cubicBezTo>
                  <a:pt x="179" y="173"/>
                  <a:pt x="180" y="173"/>
                  <a:pt x="182" y="173"/>
                </a:cubicBezTo>
                <a:cubicBezTo>
                  <a:pt x="183" y="173"/>
                  <a:pt x="185" y="173"/>
                  <a:pt x="186" y="172"/>
                </a:cubicBezTo>
                <a:cubicBezTo>
                  <a:pt x="187" y="171"/>
                  <a:pt x="187" y="170"/>
                  <a:pt x="187" y="168"/>
                </a:cubicBezTo>
                <a:lnTo>
                  <a:pt x="187" y="164"/>
                </a:lnTo>
                <a:close/>
                <a:moveTo>
                  <a:pt x="6" y="105"/>
                </a:moveTo>
                <a:cubicBezTo>
                  <a:pt x="9" y="127"/>
                  <a:pt x="9" y="127"/>
                  <a:pt x="9" y="127"/>
                </a:cubicBezTo>
                <a:cubicBezTo>
                  <a:pt x="6" y="149"/>
                  <a:pt x="6" y="149"/>
                  <a:pt x="6" y="149"/>
                </a:cubicBezTo>
                <a:cubicBezTo>
                  <a:pt x="5" y="150"/>
                  <a:pt x="5" y="151"/>
                  <a:pt x="4" y="151"/>
                </a:cubicBezTo>
                <a:cubicBezTo>
                  <a:pt x="3" y="151"/>
                  <a:pt x="3" y="150"/>
                  <a:pt x="2" y="149"/>
                </a:cubicBezTo>
                <a:cubicBezTo>
                  <a:pt x="0" y="127"/>
                  <a:pt x="0" y="127"/>
                  <a:pt x="0" y="127"/>
                </a:cubicBezTo>
                <a:cubicBezTo>
                  <a:pt x="2" y="105"/>
                  <a:pt x="2" y="105"/>
                  <a:pt x="2" y="105"/>
                </a:cubicBezTo>
                <a:cubicBezTo>
                  <a:pt x="3" y="104"/>
                  <a:pt x="3" y="104"/>
                  <a:pt x="4" y="104"/>
                </a:cubicBezTo>
                <a:cubicBezTo>
                  <a:pt x="5" y="104"/>
                  <a:pt x="5" y="104"/>
                  <a:pt x="6" y="105"/>
                </a:cubicBezTo>
                <a:close/>
                <a:moveTo>
                  <a:pt x="21" y="91"/>
                </a:moveTo>
                <a:cubicBezTo>
                  <a:pt x="25" y="127"/>
                  <a:pt x="25" y="127"/>
                  <a:pt x="25" y="127"/>
                </a:cubicBezTo>
                <a:cubicBezTo>
                  <a:pt x="21" y="163"/>
                  <a:pt x="21" y="163"/>
                  <a:pt x="21" y="163"/>
                </a:cubicBezTo>
                <a:cubicBezTo>
                  <a:pt x="20" y="164"/>
                  <a:pt x="20" y="164"/>
                  <a:pt x="19" y="164"/>
                </a:cubicBezTo>
                <a:cubicBezTo>
                  <a:pt x="18" y="164"/>
                  <a:pt x="17" y="164"/>
                  <a:pt x="17" y="162"/>
                </a:cubicBezTo>
                <a:cubicBezTo>
                  <a:pt x="13" y="127"/>
                  <a:pt x="13" y="127"/>
                  <a:pt x="13" y="127"/>
                </a:cubicBezTo>
                <a:cubicBezTo>
                  <a:pt x="17" y="91"/>
                  <a:pt x="17" y="91"/>
                  <a:pt x="17" y="91"/>
                </a:cubicBezTo>
                <a:cubicBezTo>
                  <a:pt x="17" y="90"/>
                  <a:pt x="18" y="90"/>
                  <a:pt x="19" y="90"/>
                </a:cubicBezTo>
                <a:cubicBezTo>
                  <a:pt x="20" y="90"/>
                  <a:pt x="20" y="90"/>
                  <a:pt x="21" y="91"/>
                </a:cubicBezTo>
                <a:close/>
                <a:moveTo>
                  <a:pt x="37" y="85"/>
                </a:moveTo>
                <a:cubicBezTo>
                  <a:pt x="41" y="127"/>
                  <a:pt x="41" y="127"/>
                  <a:pt x="41" y="127"/>
                </a:cubicBezTo>
                <a:cubicBezTo>
                  <a:pt x="37" y="169"/>
                  <a:pt x="37" y="169"/>
                  <a:pt x="37" y="169"/>
                </a:cubicBezTo>
                <a:cubicBezTo>
                  <a:pt x="37" y="170"/>
                  <a:pt x="36" y="170"/>
                  <a:pt x="35" y="170"/>
                </a:cubicBezTo>
                <a:cubicBezTo>
                  <a:pt x="34" y="170"/>
                  <a:pt x="33" y="170"/>
                  <a:pt x="33" y="169"/>
                </a:cubicBezTo>
                <a:cubicBezTo>
                  <a:pt x="29" y="127"/>
                  <a:pt x="29" y="127"/>
                  <a:pt x="29" y="127"/>
                </a:cubicBezTo>
                <a:cubicBezTo>
                  <a:pt x="33" y="85"/>
                  <a:pt x="33" y="85"/>
                  <a:pt x="33" y="85"/>
                </a:cubicBezTo>
                <a:cubicBezTo>
                  <a:pt x="33" y="83"/>
                  <a:pt x="34" y="83"/>
                  <a:pt x="35" y="83"/>
                </a:cubicBezTo>
                <a:cubicBezTo>
                  <a:pt x="36" y="83"/>
                  <a:pt x="37" y="83"/>
                  <a:pt x="37" y="85"/>
                </a:cubicBezTo>
                <a:close/>
                <a:moveTo>
                  <a:pt x="53" y="84"/>
                </a:moveTo>
                <a:cubicBezTo>
                  <a:pt x="57" y="127"/>
                  <a:pt x="57" y="127"/>
                  <a:pt x="57" y="127"/>
                </a:cubicBezTo>
                <a:cubicBezTo>
                  <a:pt x="53" y="170"/>
                  <a:pt x="53" y="170"/>
                  <a:pt x="53" y="170"/>
                </a:cubicBezTo>
                <a:cubicBezTo>
                  <a:pt x="53" y="171"/>
                  <a:pt x="52" y="172"/>
                  <a:pt x="50" y="172"/>
                </a:cubicBezTo>
                <a:cubicBezTo>
                  <a:pt x="49" y="172"/>
                  <a:pt x="48" y="171"/>
                  <a:pt x="48" y="170"/>
                </a:cubicBezTo>
                <a:cubicBezTo>
                  <a:pt x="45" y="127"/>
                  <a:pt x="45" y="127"/>
                  <a:pt x="45" y="127"/>
                </a:cubicBezTo>
                <a:cubicBezTo>
                  <a:pt x="48" y="84"/>
                  <a:pt x="48" y="84"/>
                  <a:pt x="48" y="84"/>
                </a:cubicBezTo>
                <a:cubicBezTo>
                  <a:pt x="48" y="82"/>
                  <a:pt x="49" y="81"/>
                  <a:pt x="50" y="81"/>
                </a:cubicBezTo>
                <a:cubicBezTo>
                  <a:pt x="52" y="81"/>
                  <a:pt x="53" y="82"/>
                  <a:pt x="53" y="84"/>
                </a:cubicBezTo>
                <a:close/>
                <a:moveTo>
                  <a:pt x="69" y="87"/>
                </a:moveTo>
                <a:cubicBezTo>
                  <a:pt x="73" y="127"/>
                  <a:pt x="73" y="127"/>
                  <a:pt x="73" y="127"/>
                </a:cubicBezTo>
                <a:cubicBezTo>
                  <a:pt x="69" y="170"/>
                  <a:pt x="69" y="170"/>
                  <a:pt x="69" y="170"/>
                </a:cubicBezTo>
                <a:cubicBezTo>
                  <a:pt x="69" y="172"/>
                  <a:pt x="68" y="173"/>
                  <a:pt x="66" y="173"/>
                </a:cubicBezTo>
                <a:cubicBezTo>
                  <a:pt x="66" y="173"/>
                  <a:pt x="65" y="173"/>
                  <a:pt x="65" y="172"/>
                </a:cubicBezTo>
                <a:cubicBezTo>
                  <a:pt x="64" y="172"/>
                  <a:pt x="64" y="171"/>
                  <a:pt x="64" y="170"/>
                </a:cubicBezTo>
                <a:cubicBezTo>
                  <a:pt x="60" y="127"/>
                  <a:pt x="60" y="127"/>
                  <a:pt x="60" y="127"/>
                </a:cubicBezTo>
                <a:cubicBezTo>
                  <a:pt x="64" y="87"/>
                  <a:pt x="64" y="87"/>
                  <a:pt x="64" y="87"/>
                </a:cubicBezTo>
                <a:cubicBezTo>
                  <a:pt x="64" y="86"/>
                  <a:pt x="64" y="85"/>
                  <a:pt x="65" y="85"/>
                </a:cubicBezTo>
                <a:cubicBezTo>
                  <a:pt x="65" y="84"/>
                  <a:pt x="66" y="84"/>
                  <a:pt x="66" y="84"/>
                </a:cubicBezTo>
                <a:cubicBezTo>
                  <a:pt x="68" y="84"/>
                  <a:pt x="69" y="85"/>
                  <a:pt x="69" y="87"/>
                </a:cubicBezTo>
                <a:close/>
                <a:moveTo>
                  <a:pt x="86" y="61"/>
                </a:moveTo>
                <a:cubicBezTo>
                  <a:pt x="89" y="127"/>
                  <a:pt x="89" y="127"/>
                  <a:pt x="89" y="127"/>
                </a:cubicBezTo>
                <a:cubicBezTo>
                  <a:pt x="86" y="170"/>
                  <a:pt x="86" y="170"/>
                  <a:pt x="86" y="170"/>
                </a:cubicBezTo>
                <a:cubicBezTo>
                  <a:pt x="86" y="171"/>
                  <a:pt x="85" y="172"/>
                  <a:pt x="85" y="172"/>
                </a:cubicBezTo>
                <a:cubicBezTo>
                  <a:pt x="84" y="173"/>
                  <a:pt x="83" y="173"/>
                  <a:pt x="83" y="173"/>
                </a:cubicBezTo>
                <a:cubicBezTo>
                  <a:pt x="81" y="173"/>
                  <a:pt x="80" y="172"/>
                  <a:pt x="80" y="170"/>
                </a:cubicBezTo>
                <a:cubicBezTo>
                  <a:pt x="76" y="127"/>
                  <a:pt x="76" y="127"/>
                  <a:pt x="76" y="127"/>
                </a:cubicBezTo>
                <a:cubicBezTo>
                  <a:pt x="80" y="61"/>
                  <a:pt x="80" y="61"/>
                  <a:pt x="80" y="61"/>
                </a:cubicBezTo>
                <a:cubicBezTo>
                  <a:pt x="80" y="59"/>
                  <a:pt x="81" y="58"/>
                  <a:pt x="83" y="58"/>
                </a:cubicBezTo>
                <a:cubicBezTo>
                  <a:pt x="83" y="58"/>
                  <a:pt x="84" y="58"/>
                  <a:pt x="85" y="59"/>
                </a:cubicBezTo>
                <a:cubicBezTo>
                  <a:pt x="85" y="60"/>
                  <a:pt x="86" y="60"/>
                  <a:pt x="86" y="61"/>
                </a:cubicBezTo>
                <a:close/>
                <a:moveTo>
                  <a:pt x="102" y="46"/>
                </a:moveTo>
                <a:cubicBezTo>
                  <a:pt x="105" y="128"/>
                  <a:pt x="105" y="128"/>
                  <a:pt x="105" y="128"/>
                </a:cubicBezTo>
                <a:cubicBezTo>
                  <a:pt x="102" y="170"/>
                  <a:pt x="102" y="170"/>
                  <a:pt x="102" y="170"/>
                </a:cubicBezTo>
                <a:cubicBezTo>
                  <a:pt x="102" y="171"/>
                  <a:pt x="102" y="172"/>
                  <a:pt x="101" y="172"/>
                </a:cubicBezTo>
                <a:cubicBezTo>
                  <a:pt x="100" y="173"/>
                  <a:pt x="100" y="173"/>
                  <a:pt x="99" y="173"/>
                </a:cubicBezTo>
                <a:cubicBezTo>
                  <a:pt x="97" y="173"/>
                  <a:pt x="95" y="172"/>
                  <a:pt x="95" y="170"/>
                </a:cubicBezTo>
                <a:cubicBezTo>
                  <a:pt x="92" y="128"/>
                  <a:pt x="92" y="128"/>
                  <a:pt x="92" y="128"/>
                </a:cubicBezTo>
                <a:cubicBezTo>
                  <a:pt x="95" y="46"/>
                  <a:pt x="95" y="46"/>
                  <a:pt x="95" y="46"/>
                </a:cubicBezTo>
                <a:cubicBezTo>
                  <a:pt x="95" y="44"/>
                  <a:pt x="97" y="43"/>
                  <a:pt x="99" y="43"/>
                </a:cubicBezTo>
                <a:cubicBezTo>
                  <a:pt x="100" y="43"/>
                  <a:pt x="100" y="43"/>
                  <a:pt x="101" y="44"/>
                </a:cubicBezTo>
                <a:cubicBezTo>
                  <a:pt x="102" y="45"/>
                  <a:pt x="102" y="45"/>
                  <a:pt x="102" y="46"/>
                </a:cubicBezTo>
                <a:close/>
                <a:moveTo>
                  <a:pt x="119" y="39"/>
                </a:moveTo>
                <a:cubicBezTo>
                  <a:pt x="122" y="127"/>
                  <a:pt x="122" y="127"/>
                  <a:pt x="122" y="127"/>
                </a:cubicBezTo>
                <a:cubicBezTo>
                  <a:pt x="119" y="169"/>
                  <a:pt x="119" y="169"/>
                  <a:pt x="119" y="169"/>
                </a:cubicBezTo>
                <a:cubicBezTo>
                  <a:pt x="119" y="172"/>
                  <a:pt x="117" y="173"/>
                  <a:pt x="115" y="173"/>
                </a:cubicBezTo>
                <a:cubicBezTo>
                  <a:pt x="113" y="173"/>
                  <a:pt x="112" y="172"/>
                  <a:pt x="112" y="169"/>
                </a:cubicBezTo>
                <a:cubicBezTo>
                  <a:pt x="109" y="127"/>
                  <a:pt x="109" y="127"/>
                  <a:pt x="109" y="127"/>
                </a:cubicBezTo>
                <a:cubicBezTo>
                  <a:pt x="112" y="39"/>
                  <a:pt x="112" y="39"/>
                  <a:pt x="112" y="39"/>
                </a:cubicBezTo>
                <a:cubicBezTo>
                  <a:pt x="112" y="38"/>
                  <a:pt x="112" y="37"/>
                  <a:pt x="113" y="37"/>
                </a:cubicBezTo>
                <a:cubicBezTo>
                  <a:pt x="113" y="36"/>
                  <a:pt x="114" y="36"/>
                  <a:pt x="115" y="36"/>
                </a:cubicBezTo>
                <a:cubicBezTo>
                  <a:pt x="116" y="36"/>
                  <a:pt x="117" y="36"/>
                  <a:pt x="118" y="37"/>
                </a:cubicBezTo>
                <a:cubicBezTo>
                  <a:pt x="118" y="37"/>
                  <a:pt x="119" y="38"/>
                  <a:pt x="119" y="39"/>
                </a:cubicBezTo>
                <a:close/>
                <a:moveTo>
                  <a:pt x="153" y="39"/>
                </a:moveTo>
                <a:cubicBezTo>
                  <a:pt x="155" y="127"/>
                  <a:pt x="155" y="127"/>
                  <a:pt x="155" y="127"/>
                </a:cubicBezTo>
                <a:cubicBezTo>
                  <a:pt x="153" y="169"/>
                  <a:pt x="153" y="169"/>
                  <a:pt x="153" y="169"/>
                </a:cubicBezTo>
                <a:cubicBezTo>
                  <a:pt x="153" y="170"/>
                  <a:pt x="152" y="171"/>
                  <a:pt x="151" y="172"/>
                </a:cubicBezTo>
                <a:cubicBezTo>
                  <a:pt x="151" y="173"/>
                  <a:pt x="150" y="173"/>
                  <a:pt x="148" y="173"/>
                </a:cubicBezTo>
                <a:cubicBezTo>
                  <a:pt x="147" y="173"/>
                  <a:pt x="146" y="173"/>
                  <a:pt x="145" y="172"/>
                </a:cubicBezTo>
                <a:cubicBezTo>
                  <a:pt x="145" y="171"/>
                  <a:pt x="144" y="170"/>
                  <a:pt x="144" y="169"/>
                </a:cubicBezTo>
                <a:cubicBezTo>
                  <a:pt x="142" y="127"/>
                  <a:pt x="142" y="127"/>
                  <a:pt x="142" y="127"/>
                </a:cubicBezTo>
                <a:cubicBezTo>
                  <a:pt x="144" y="39"/>
                  <a:pt x="144" y="39"/>
                  <a:pt x="144" y="39"/>
                </a:cubicBezTo>
                <a:cubicBezTo>
                  <a:pt x="144" y="37"/>
                  <a:pt x="144" y="36"/>
                  <a:pt x="145" y="36"/>
                </a:cubicBezTo>
                <a:cubicBezTo>
                  <a:pt x="146" y="35"/>
                  <a:pt x="147" y="34"/>
                  <a:pt x="148" y="34"/>
                </a:cubicBezTo>
                <a:cubicBezTo>
                  <a:pt x="150" y="34"/>
                  <a:pt x="151" y="35"/>
                  <a:pt x="151" y="36"/>
                </a:cubicBezTo>
                <a:cubicBezTo>
                  <a:pt x="152" y="36"/>
                  <a:pt x="153" y="37"/>
                  <a:pt x="153" y="39"/>
                </a:cubicBezTo>
                <a:close/>
                <a:moveTo>
                  <a:pt x="170" y="42"/>
                </a:moveTo>
                <a:cubicBezTo>
                  <a:pt x="172" y="128"/>
                  <a:pt x="172" y="128"/>
                  <a:pt x="172" y="128"/>
                </a:cubicBezTo>
                <a:cubicBezTo>
                  <a:pt x="170" y="169"/>
                  <a:pt x="170" y="169"/>
                  <a:pt x="170" y="169"/>
                </a:cubicBezTo>
                <a:cubicBezTo>
                  <a:pt x="170" y="170"/>
                  <a:pt x="169" y="171"/>
                  <a:pt x="169" y="172"/>
                </a:cubicBezTo>
                <a:cubicBezTo>
                  <a:pt x="168" y="173"/>
                  <a:pt x="167" y="173"/>
                  <a:pt x="165" y="173"/>
                </a:cubicBezTo>
                <a:cubicBezTo>
                  <a:pt x="164" y="173"/>
                  <a:pt x="163" y="173"/>
                  <a:pt x="162" y="172"/>
                </a:cubicBezTo>
                <a:cubicBezTo>
                  <a:pt x="161" y="171"/>
                  <a:pt x="160" y="170"/>
                  <a:pt x="160" y="169"/>
                </a:cubicBezTo>
                <a:cubicBezTo>
                  <a:pt x="158" y="128"/>
                  <a:pt x="158" y="128"/>
                  <a:pt x="158" y="128"/>
                </a:cubicBezTo>
                <a:cubicBezTo>
                  <a:pt x="160" y="42"/>
                  <a:pt x="160" y="42"/>
                  <a:pt x="160" y="42"/>
                </a:cubicBezTo>
                <a:cubicBezTo>
                  <a:pt x="160" y="41"/>
                  <a:pt x="161" y="39"/>
                  <a:pt x="162" y="39"/>
                </a:cubicBezTo>
                <a:cubicBezTo>
                  <a:pt x="163" y="38"/>
                  <a:pt x="164" y="37"/>
                  <a:pt x="165" y="37"/>
                </a:cubicBezTo>
                <a:cubicBezTo>
                  <a:pt x="167" y="37"/>
                  <a:pt x="168" y="38"/>
                  <a:pt x="168" y="39"/>
                </a:cubicBezTo>
                <a:cubicBezTo>
                  <a:pt x="169" y="39"/>
                  <a:pt x="170" y="41"/>
                  <a:pt x="170" y="42"/>
                </a:cubicBezTo>
                <a:close/>
                <a:moveTo>
                  <a:pt x="207" y="128"/>
                </a:moveTo>
                <a:cubicBezTo>
                  <a:pt x="204" y="168"/>
                  <a:pt x="204" y="168"/>
                  <a:pt x="204" y="168"/>
                </a:cubicBezTo>
                <a:cubicBezTo>
                  <a:pt x="204" y="169"/>
                  <a:pt x="204" y="170"/>
                  <a:pt x="203" y="172"/>
                </a:cubicBezTo>
                <a:cubicBezTo>
                  <a:pt x="202" y="173"/>
                  <a:pt x="200" y="173"/>
                  <a:pt x="199" y="173"/>
                </a:cubicBezTo>
                <a:cubicBezTo>
                  <a:pt x="197" y="173"/>
                  <a:pt x="196" y="173"/>
                  <a:pt x="195" y="172"/>
                </a:cubicBezTo>
                <a:cubicBezTo>
                  <a:pt x="194" y="170"/>
                  <a:pt x="194" y="169"/>
                  <a:pt x="193" y="168"/>
                </a:cubicBezTo>
                <a:cubicBezTo>
                  <a:pt x="192" y="148"/>
                  <a:pt x="192" y="148"/>
                  <a:pt x="192" y="148"/>
                </a:cubicBezTo>
                <a:cubicBezTo>
                  <a:pt x="191" y="128"/>
                  <a:pt x="191" y="128"/>
                  <a:pt x="191" y="128"/>
                </a:cubicBezTo>
                <a:cubicBezTo>
                  <a:pt x="193" y="17"/>
                  <a:pt x="193" y="17"/>
                  <a:pt x="193" y="17"/>
                </a:cubicBezTo>
                <a:cubicBezTo>
                  <a:pt x="193" y="16"/>
                  <a:pt x="193" y="16"/>
                  <a:pt x="193" y="16"/>
                </a:cubicBezTo>
                <a:cubicBezTo>
                  <a:pt x="194" y="15"/>
                  <a:pt x="194" y="13"/>
                  <a:pt x="196" y="12"/>
                </a:cubicBezTo>
                <a:cubicBezTo>
                  <a:pt x="197" y="11"/>
                  <a:pt x="198" y="11"/>
                  <a:pt x="199" y="11"/>
                </a:cubicBezTo>
                <a:cubicBezTo>
                  <a:pt x="200" y="11"/>
                  <a:pt x="201" y="11"/>
                  <a:pt x="202" y="12"/>
                </a:cubicBezTo>
                <a:cubicBezTo>
                  <a:pt x="203" y="13"/>
                  <a:pt x="204" y="14"/>
                  <a:pt x="204" y="16"/>
                </a:cubicBezTo>
                <a:lnTo>
                  <a:pt x="207" y="128"/>
                </a:lnTo>
                <a:close/>
                <a:moveTo>
                  <a:pt x="400" y="124"/>
                </a:moveTo>
                <a:cubicBezTo>
                  <a:pt x="400" y="138"/>
                  <a:pt x="395" y="149"/>
                  <a:pt x="386" y="159"/>
                </a:cubicBezTo>
                <a:cubicBezTo>
                  <a:pt x="376" y="168"/>
                  <a:pt x="365" y="173"/>
                  <a:pt x="351" y="173"/>
                </a:cubicBezTo>
                <a:cubicBezTo>
                  <a:pt x="214" y="173"/>
                  <a:pt x="214" y="173"/>
                  <a:pt x="214" y="173"/>
                </a:cubicBezTo>
                <a:cubicBezTo>
                  <a:pt x="213" y="173"/>
                  <a:pt x="212" y="172"/>
                  <a:pt x="210" y="171"/>
                </a:cubicBezTo>
                <a:cubicBezTo>
                  <a:pt x="209" y="170"/>
                  <a:pt x="209" y="169"/>
                  <a:pt x="209" y="168"/>
                </a:cubicBezTo>
                <a:cubicBezTo>
                  <a:pt x="209" y="11"/>
                  <a:pt x="209" y="11"/>
                  <a:pt x="209" y="11"/>
                </a:cubicBezTo>
                <a:cubicBezTo>
                  <a:pt x="209" y="9"/>
                  <a:pt x="211" y="7"/>
                  <a:pt x="214" y="5"/>
                </a:cubicBezTo>
                <a:cubicBezTo>
                  <a:pt x="224" y="2"/>
                  <a:pt x="234" y="0"/>
                  <a:pt x="245" y="0"/>
                </a:cubicBezTo>
                <a:cubicBezTo>
                  <a:pt x="268" y="0"/>
                  <a:pt x="287" y="7"/>
                  <a:pt x="304" y="22"/>
                </a:cubicBezTo>
                <a:cubicBezTo>
                  <a:pt x="321" y="38"/>
                  <a:pt x="330" y="56"/>
                  <a:pt x="332" y="79"/>
                </a:cubicBezTo>
                <a:cubicBezTo>
                  <a:pt x="338" y="76"/>
                  <a:pt x="344" y="75"/>
                  <a:pt x="351" y="75"/>
                </a:cubicBezTo>
                <a:cubicBezTo>
                  <a:pt x="365" y="75"/>
                  <a:pt x="376" y="80"/>
                  <a:pt x="386" y="89"/>
                </a:cubicBezTo>
                <a:cubicBezTo>
                  <a:pt x="395" y="99"/>
                  <a:pt x="400" y="111"/>
                  <a:pt x="400" y="1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uk-UA"/>
          </a:p>
        </p:txBody>
      </p:sp>
      <p:sp>
        <p:nvSpPr>
          <p:cNvPr id="28" name="Freeform 13">
            <a:extLst>
              <a:ext uri="{FF2B5EF4-FFF2-40B4-BE49-F238E27FC236}">
                <a16:creationId xmlns:a16="http://schemas.microsoft.com/office/drawing/2014/main" id="{35FB2034-2FF3-FACC-2E94-A55F9CA63993}"/>
              </a:ext>
            </a:extLst>
          </p:cNvPr>
          <p:cNvSpPr>
            <a:spLocks noEditPoints="1"/>
          </p:cNvSpPr>
          <p:nvPr/>
        </p:nvSpPr>
        <p:spPr bwMode="auto">
          <a:xfrm>
            <a:off x="4174011" y="4807012"/>
            <a:ext cx="1209600" cy="1209600"/>
          </a:xfrm>
          <a:custGeom>
            <a:avLst/>
            <a:gdLst>
              <a:gd name="T0" fmla="*/ 135 w 303"/>
              <a:gd name="T1" fmla="*/ 156 h 292"/>
              <a:gd name="T2" fmla="*/ 230 w 303"/>
              <a:gd name="T3" fmla="*/ 252 h 292"/>
              <a:gd name="T4" fmla="*/ 187 w 303"/>
              <a:gd name="T5" fmla="*/ 282 h 292"/>
              <a:gd name="T6" fmla="*/ 135 w 303"/>
              <a:gd name="T7" fmla="*/ 292 h 292"/>
              <a:gd name="T8" fmla="*/ 67 w 303"/>
              <a:gd name="T9" fmla="*/ 274 h 292"/>
              <a:gd name="T10" fmla="*/ 18 w 303"/>
              <a:gd name="T11" fmla="*/ 225 h 292"/>
              <a:gd name="T12" fmla="*/ 0 w 303"/>
              <a:gd name="T13" fmla="*/ 157 h 292"/>
              <a:gd name="T14" fmla="*/ 18 w 303"/>
              <a:gd name="T15" fmla="*/ 90 h 292"/>
              <a:gd name="T16" fmla="*/ 67 w 303"/>
              <a:gd name="T17" fmla="*/ 41 h 292"/>
              <a:gd name="T18" fmla="*/ 135 w 303"/>
              <a:gd name="T19" fmla="*/ 23 h 292"/>
              <a:gd name="T20" fmla="*/ 135 w 303"/>
              <a:gd name="T21" fmla="*/ 156 h 292"/>
              <a:gd name="T22" fmla="*/ 167 w 303"/>
              <a:gd name="T23" fmla="*/ 157 h 292"/>
              <a:gd name="T24" fmla="*/ 303 w 303"/>
              <a:gd name="T25" fmla="*/ 157 h 292"/>
              <a:gd name="T26" fmla="*/ 293 w 303"/>
              <a:gd name="T27" fmla="*/ 210 h 292"/>
              <a:gd name="T28" fmla="*/ 263 w 303"/>
              <a:gd name="T29" fmla="*/ 253 h 292"/>
              <a:gd name="T30" fmla="*/ 167 w 303"/>
              <a:gd name="T31" fmla="*/ 157 h 292"/>
              <a:gd name="T32" fmla="*/ 292 w 303"/>
              <a:gd name="T33" fmla="*/ 135 h 292"/>
              <a:gd name="T34" fmla="*/ 157 w 303"/>
              <a:gd name="T35" fmla="*/ 135 h 292"/>
              <a:gd name="T36" fmla="*/ 157 w 303"/>
              <a:gd name="T37" fmla="*/ 0 h 292"/>
              <a:gd name="T38" fmla="*/ 225 w 303"/>
              <a:gd name="T39" fmla="*/ 18 h 292"/>
              <a:gd name="T40" fmla="*/ 274 w 303"/>
              <a:gd name="T41" fmla="*/ 67 h 292"/>
              <a:gd name="T42" fmla="*/ 292 w 303"/>
              <a:gd name="T43" fmla="*/ 13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3" h="292">
                <a:moveTo>
                  <a:pt x="135" y="156"/>
                </a:moveTo>
                <a:cubicBezTo>
                  <a:pt x="230" y="252"/>
                  <a:pt x="230" y="252"/>
                  <a:pt x="230" y="252"/>
                </a:cubicBezTo>
                <a:cubicBezTo>
                  <a:pt x="218" y="265"/>
                  <a:pt x="204" y="275"/>
                  <a:pt x="187" y="282"/>
                </a:cubicBezTo>
                <a:cubicBezTo>
                  <a:pt x="170" y="289"/>
                  <a:pt x="153" y="292"/>
                  <a:pt x="135" y="292"/>
                </a:cubicBezTo>
                <a:cubicBezTo>
                  <a:pt x="110" y="292"/>
                  <a:pt x="88" y="286"/>
                  <a:pt x="67" y="274"/>
                </a:cubicBezTo>
                <a:cubicBezTo>
                  <a:pt x="46" y="262"/>
                  <a:pt x="30" y="246"/>
                  <a:pt x="18" y="225"/>
                </a:cubicBezTo>
                <a:cubicBezTo>
                  <a:pt x="6" y="204"/>
                  <a:pt x="0" y="182"/>
                  <a:pt x="0" y="157"/>
                </a:cubicBezTo>
                <a:cubicBezTo>
                  <a:pt x="0" y="133"/>
                  <a:pt x="6" y="110"/>
                  <a:pt x="18" y="90"/>
                </a:cubicBezTo>
                <a:cubicBezTo>
                  <a:pt x="30" y="69"/>
                  <a:pt x="46" y="53"/>
                  <a:pt x="67" y="41"/>
                </a:cubicBezTo>
                <a:cubicBezTo>
                  <a:pt x="88" y="29"/>
                  <a:pt x="110" y="23"/>
                  <a:pt x="135" y="23"/>
                </a:cubicBezTo>
                <a:lnTo>
                  <a:pt x="135" y="156"/>
                </a:lnTo>
                <a:close/>
                <a:moveTo>
                  <a:pt x="167" y="157"/>
                </a:moveTo>
                <a:cubicBezTo>
                  <a:pt x="303" y="157"/>
                  <a:pt x="303" y="157"/>
                  <a:pt x="303" y="157"/>
                </a:cubicBezTo>
                <a:cubicBezTo>
                  <a:pt x="303" y="176"/>
                  <a:pt x="300" y="193"/>
                  <a:pt x="293" y="210"/>
                </a:cubicBezTo>
                <a:cubicBezTo>
                  <a:pt x="286" y="226"/>
                  <a:pt x="276" y="241"/>
                  <a:pt x="263" y="253"/>
                </a:cubicBezTo>
                <a:lnTo>
                  <a:pt x="167" y="157"/>
                </a:lnTo>
                <a:close/>
                <a:moveTo>
                  <a:pt x="292" y="135"/>
                </a:moveTo>
                <a:cubicBezTo>
                  <a:pt x="157" y="135"/>
                  <a:pt x="157" y="135"/>
                  <a:pt x="157" y="135"/>
                </a:cubicBezTo>
                <a:cubicBezTo>
                  <a:pt x="157" y="0"/>
                  <a:pt x="157" y="0"/>
                  <a:pt x="157" y="0"/>
                </a:cubicBezTo>
                <a:cubicBezTo>
                  <a:pt x="182" y="0"/>
                  <a:pt x="204" y="6"/>
                  <a:pt x="225" y="18"/>
                </a:cubicBezTo>
                <a:cubicBezTo>
                  <a:pt x="245" y="30"/>
                  <a:pt x="262" y="47"/>
                  <a:pt x="274" y="67"/>
                </a:cubicBezTo>
                <a:cubicBezTo>
                  <a:pt x="286" y="88"/>
                  <a:pt x="292" y="110"/>
                  <a:pt x="292"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2126356140"/>
      </p:ext>
    </p:extLst>
  </p:cSld>
  <p:clrMapOvr>
    <a:masterClrMapping/>
  </p:clrMapOvr>
</p:sld>
</file>

<file path=ppt/theme/theme1.xml><?xml version="1.0" encoding="utf-8"?>
<a:theme xmlns:a="http://schemas.openxmlformats.org/drawingml/2006/main" name="Office Theme">
  <a:themeElements>
    <a:clrScheme name="PTIFY - Minimal4 - Light">
      <a:dk1>
        <a:srgbClr val="7F7F7F"/>
      </a:dk1>
      <a:lt1>
        <a:srgbClr val="FFFFFF"/>
      </a:lt1>
      <a:dk2>
        <a:srgbClr val="2F2F2F"/>
      </a:dk2>
      <a:lt2>
        <a:srgbClr val="FFFFFF"/>
      </a:lt2>
      <a:accent1>
        <a:srgbClr val="ECDCD7"/>
      </a:accent1>
      <a:accent2>
        <a:srgbClr val="F4EAE5"/>
      </a:accent2>
      <a:accent3>
        <a:srgbClr val="D5D5D5"/>
      </a:accent3>
      <a:accent4>
        <a:srgbClr val="DED2CC"/>
      </a:accent4>
      <a:accent5>
        <a:srgbClr val="D8DCE3"/>
      </a:accent5>
      <a:accent6>
        <a:srgbClr val="C8C8C8"/>
      </a:accent6>
      <a:hlink>
        <a:srgbClr val="B6CECD"/>
      </a:hlink>
      <a:folHlink>
        <a:srgbClr val="9ECEB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88552</TotalTime>
  <Words>1528</Words>
  <Application>Microsoft Office PowerPoint</Application>
  <PresentationFormat>Personalizado</PresentationFormat>
  <Paragraphs>548</Paragraphs>
  <Slides>20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Calibri</vt:lpstr>
      <vt:lpstr>Courier New</vt:lpstr>
      <vt:lpstr>Montserrat</vt:lpstr>
      <vt:lpstr>Montserrat Black</vt:lpstr>
      <vt:lpstr>Montserrat Light</vt:lpstr>
      <vt:lpstr>Montserrat Medium</vt:lpstr>
      <vt:lpstr>Montserrat SemiBold</vt:lpstr>
      <vt:lpstr>Playfair Display SC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Luis Ricardo Martínez Ramírez</dc:creator>
  <cp:keywords/>
  <dc:description/>
  <cp:lastModifiedBy>Luis Ricardo Martínez</cp:lastModifiedBy>
  <cp:revision>15381</cp:revision>
  <cp:lastPrinted>2019-05-06T18:32:58Z</cp:lastPrinted>
  <dcterms:created xsi:type="dcterms:W3CDTF">2014-11-12T21:47:38Z</dcterms:created>
  <dcterms:modified xsi:type="dcterms:W3CDTF">2023-06-07T20:29:17Z</dcterms:modified>
  <cp:category/>
</cp:coreProperties>
</file>