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314" r:id="rId7"/>
    <p:sldId id="260" r:id="rId8"/>
    <p:sldId id="262" r:id="rId9"/>
    <p:sldId id="323" r:id="rId10"/>
    <p:sldId id="264" r:id="rId11"/>
    <p:sldId id="265" r:id="rId12"/>
    <p:sldId id="261" r:id="rId13"/>
    <p:sldId id="263" r:id="rId14"/>
    <p:sldId id="313" r:id="rId15"/>
    <p:sldId id="312" r:id="rId16"/>
    <p:sldId id="315" r:id="rId17"/>
    <p:sldId id="280" r:id="rId18"/>
    <p:sldId id="266" r:id="rId19"/>
    <p:sldId id="316" r:id="rId20"/>
    <p:sldId id="317" r:id="rId21"/>
    <p:sldId id="270" r:id="rId22"/>
    <p:sldId id="272" r:id="rId23"/>
    <p:sldId id="273" r:id="rId24"/>
    <p:sldId id="318" r:id="rId25"/>
    <p:sldId id="319" r:id="rId26"/>
    <p:sldId id="320" r:id="rId27"/>
    <p:sldId id="321" r:id="rId28"/>
    <p:sldId id="322" r:id="rId29"/>
    <p:sldId id="268" r:id="rId30"/>
    <p:sldId id="278" r:id="rId31"/>
    <p:sldId id="269" r:id="rId32"/>
    <p:sldId id="275" r:id="rId33"/>
    <p:sldId id="324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fred Grautoff" initials="MG" lastIdx="1" clrIdx="0">
    <p:extLst>
      <p:ext uri="{19B8F6BF-5375-455C-9EA6-DF929625EA0E}">
        <p15:presenceInfo xmlns:p15="http://schemas.microsoft.com/office/powerpoint/2012/main" userId="2572498bfa2922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FF0000"/>
                </a:solidFill>
              </a:rPr>
              <a:t>Vacunación</a:t>
            </a:r>
            <a:r>
              <a:rPr lang="en-US" b="1" baseline="0">
                <a:solidFill>
                  <a:srgbClr val="FF0000"/>
                </a:solidFill>
              </a:rPr>
              <a:t> contra  Covid - 19</a:t>
            </a:r>
          </a:p>
          <a:p>
            <a:pPr>
              <a:defRPr/>
            </a:pPr>
            <a:r>
              <a:rPr lang="en-US" b="1" baseline="0">
                <a:solidFill>
                  <a:srgbClr val="FF0000"/>
                </a:solidFill>
              </a:rPr>
              <a:t>America Latina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39041138776571843"/>
          <c:y val="2.689075630252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Vacunación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4-4E0E-88B6-0336DF494B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Hoja1!$C$2:$C$24</c:f>
              <c:strCache>
                <c:ptCount val="23"/>
                <c:pt idx="0">
                  <c:v>Haití</c:v>
                </c:pt>
                <c:pt idx="1">
                  <c:v>Nicaragua</c:v>
                </c:pt>
                <c:pt idx="2">
                  <c:v>Guatemala</c:v>
                </c:pt>
                <c:pt idx="3">
                  <c:v>Honduras</c:v>
                </c:pt>
                <c:pt idx="4">
                  <c:v>Bolivia</c:v>
                </c:pt>
                <c:pt idx="5">
                  <c:v>Paraguay</c:v>
                </c:pt>
                <c:pt idx="6">
                  <c:v>Surinam</c:v>
                </c:pt>
                <c:pt idx="7">
                  <c:v>Venezuela</c:v>
                </c:pt>
                <c:pt idx="8">
                  <c:v>Guyana</c:v>
                </c:pt>
                <c:pt idx="9">
                  <c:v>Belice</c:v>
                </c:pt>
                <c:pt idx="10">
                  <c:v>México</c:v>
                </c:pt>
                <c:pt idx="11">
                  <c:v>Perú</c:v>
                </c:pt>
                <c:pt idx="12">
                  <c:v>Colombia</c:v>
                </c:pt>
                <c:pt idx="13">
                  <c:v>República Domicanana</c:v>
                </c:pt>
                <c:pt idx="14">
                  <c:v>El Salvador</c:v>
                </c:pt>
                <c:pt idx="15">
                  <c:v>Panamá</c:v>
                </c:pt>
                <c:pt idx="16">
                  <c:v>Ecuador</c:v>
                </c:pt>
                <c:pt idx="17">
                  <c:v>Costa Rica </c:v>
                </c:pt>
                <c:pt idx="18">
                  <c:v>Brasil</c:v>
                </c:pt>
                <c:pt idx="19">
                  <c:v>Argentina</c:v>
                </c:pt>
                <c:pt idx="20">
                  <c:v>Uruguay</c:v>
                </c:pt>
                <c:pt idx="21">
                  <c:v>Chile</c:v>
                </c:pt>
                <c:pt idx="22">
                  <c:v>Cuba</c:v>
                </c:pt>
              </c:strCache>
            </c:strRef>
          </c:cat>
          <c:val>
            <c:numRef>
              <c:f>Hoja1!$D$2:$D$24</c:f>
              <c:numCache>
                <c:formatCode>0.00%</c:formatCode>
                <c:ptCount val="23"/>
                <c:pt idx="0">
                  <c:v>8.3000000000000001E-3</c:v>
                </c:pt>
                <c:pt idx="1">
                  <c:v>0.14099999999999999</c:v>
                </c:pt>
                <c:pt idx="2">
                  <c:v>0.29720000000000002</c:v>
                </c:pt>
                <c:pt idx="3">
                  <c:v>0.38240000000000002</c:v>
                </c:pt>
                <c:pt idx="4">
                  <c:v>0.39040000000000002</c:v>
                </c:pt>
                <c:pt idx="5">
                  <c:v>0.40550000000000003</c:v>
                </c:pt>
                <c:pt idx="6">
                  <c:v>0.4259</c:v>
                </c:pt>
                <c:pt idx="7">
                  <c:v>0.48280000000000001</c:v>
                </c:pt>
                <c:pt idx="8">
                  <c:v>0.48709999999999998</c:v>
                </c:pt>
                <c:pt idx="9">
                  <c:v>0.55269999999999997</c:v>
                </c:pt>
                <c:pt idx="10">
                  <c:v>0.57530000000000003</c:v>
                </c:pt>
                <c:pt idx="11">
                  <c:v>0.5998</c:v>
                </c:pt>
                <c:pt idx="12">
                  <c:v>0.60140000000000005</c:v>
                </c:pt>
                <c:pt idx="13">
                  <c:v>0.61880000000000002</c:v>
                </c:pt>
                <c:pt idx="14">
                  <c:v>0.66600000000000004</c:v>
                </c:pt>
                <c:pt idx="15">
                  <c:v>0.68010000000000004</c:v>
                </c:pt>
                <c:pt idx="16">
                  <c:v>0.70930000000000004</c:v>
                </c:pt>
                <c:pt idx="17">
                  <c:v>0.72989999999999999</c:v>
                </c:pt>
                <c:pt idx="18">
                  <c:v>0.75780000000000003</c:v>
                </c:pt>
                <c:pt idx="19">
                  <c:v>0.77039999999999997</c:v>
                </c:pt>
                <c:pt idx="20">
                  <c:v>0.79379999999999995</c:v>
                </c:pt>
                <c:pt idx="21">
                  <c:v>0.8619</c:v>
                </c:pt>
                <c:pt idx="22">
                  <c:v>0.88649999999999995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24-4E0E-88B6-0336DF494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07741183"/>
        <c:axId val="2007885359"/>
      </c:barChart>
      <c:catAx>
        <c:axId val="2007741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7885359"/>
        <c:crosses val="autoZero"/>
        <c:auto val="1"/>
        <c:lblAlgn val="ctr"/>
        <c:lblOffset val="100"/>
        <c:noMultiLvlLbl val="0"/>
      </c:catAx>
      <c:valAx>
        <c:axId val="2007885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774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901" b="0" i="0" u="none" strike="noStrike" baseline="0">
                <a:solidFill>
                  <a:schemeClr val="accent1">
                    <a:lumMod val="75000"/>
                  </a:schemeClr>
                </a:solidFill>
              </a:rPr>
              <a:t>Esta interesado en aplicarse la vacuna en contra del coronavirus</a:t>
            </a:r>
            <a:endParaRPr lang="es-CO" sz="90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Hoja2!$C$2</c:f>
              <c:strCache>
                <c:ptCount val="1"/>
                <c:pt idx="0">
                  <c:v>Agosto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1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Hoja2!$B$3:$B$5</c:f>
              <c:strCache>
                <c:ptCount val="3"/>
                <c:pt idx="0">
                  <c:v>Ciudades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Hoja2!$C$3:$C$5</c:f>
              <c:numCache>
                <c:formatCode>0%</c:formatCode>
                <c:ptCount val="3"/>
                <c:pt idx="0">
                  <c:v>0.71799999999999997</c:v>
                </c:pt>
                <c:pt idx="1">
                  <c:v>0.70399999999999996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1-4081-9540-DD4E7A90389D}"/>
            </c:ext>
          </c:extLst>
        </c:ser>
        <c:ser>
          <c:idx val="1"/>
          <c:order val="1"/>
          <c:tx>
            <c:strRef>
              <c:f>Hoja2!$D$2</c:f>
              <c:strCache>
                <c:ptCount val="1"/>
                <c:pt idx="0">
                  <c:v>Septiembre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1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Hoja2!$B$3:$B$5</c:f>
              <c:strCache>
                <c:ptCount val="3"/>
                <c:pt idx="0">
                  <c:v>Ciudades</c:v>
                </c:pt>
                <c:pt idx="1">
                  <c:v>Hombres</c:v>
                </c:pt>
                <c:pt idx="2">
                  <c:v>Mujeres</c:v>
                </c:pt>
              </c:strCache>
            </c:strRef>
          </c:cat>
          <c:val>
            <c:numRef>
              <c:f>Hoja2!$D$3:$D$5</c:f>
              <c:numCache>
                <c:formatCode>0%</c:formatCode>
                <c:ptCount val="3"/>
                <c:pt idx="0">
                  <c:v>0.78700000000000003</c:v>
                </c:pt>
                <c:pt idx="1">
                  <c:v>0.78700000000000003</c:v>
                </c:pt>
                <c:pt idx="2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1-4081-9540-DD4E7A903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4155295"/>
        <c:axId val="1"/>
      </c:barChart>
      <c:catAx>
        <c:axId val="654155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3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1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3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1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54155295"/>
        <c:crosses val="autoZero"/>
        <c:crossBetween val="between"/>
      </c:valAx>
      <c:spPr>
        <a:noFill/>
        <a:ln w="25419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32" cap="flat" cmpd="sng" algn="ctr">
      <a:solidFill>
        <a:srgbClr val="4472C4"/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8T14:36:07.595" idx="1">
    <p:pos x="7483" y="96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8T14:36:07.595" idx="1">
    <p:pos x="7483" y="96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s/photo/1640980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juniperpublishers.com/pbsij/" TargetMode="External"/><Relationship Id="rId1" Type="http://schemas.openxmlformats.org/officeDocument/2006/relationships/image" Target="../media/image12.jpg"/><Relationship Id="rId6" Type="http://schemas.openxmlformats.org/officeDocument/2006/relationships/hyperlink" Target="http://globedia.com/herramientas-pnl-serie-origen-creencias-limitantes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www.ipc.org.co/agenciadeprensa/index.php/2016/10/28/en-bajo-cauca-finaliza-diplomado-en-posconflicto-y-transformacion-del-territorio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gartic.com.br/polianafb/desenho-jogo/vacinar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hyperlink" Target="https://razonpublica.com/lideres-sociales-en-colombia-asesinados-y-calumniados/" TargetMode="External"/><Relationship Id="rId1" Type="http://schemas.openxmlformats.org/officeDocument/2006/relationships/image" Target="../media/image16.jpg"/><Relationship Id="rId6" Type="http://schemas.openxmlformats.org/officeDocument/2006/relationships/hyperlink" Target="https://es.wikipedia.org/wiki/Anexo:L%C3%ADderes_religiosos_actuales" TargetMode="External"/><Relationship Id="rId5" Type="http://schemas.openxmlformats.org/officeDocument/2006/relationships/image" Target="../media/image18.jpg"/><Relationship Id="rId10" Type="http://schemas.openxmlformats.org/officeDocument/2006/relationships/hyperlink" Target="http://analisisdemedios.blogspot.com/2012/01/empresas-y-redes-sociales-hiper.html" TargetMode="External"/><Relationship Id="rId4" Type="http://schemas.openxmlformats.org/officeDocument/2006/relationships/hyperlink" Target="https://bauldelcastillo.blogspot.com/2016/07/la-caja-de-psique-viii-la-influencia-social.html" TargetMode="External"/><Relationship Id="rId9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hyperlink" Target="http://presencianoticias.com/2017/06/12/mensajes-de-texto-en-celulares-mejoran-control-de-diabetes-en-adolescentes-especialistas/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hyperlink" Target="http://www.wired.it/scienza/medicina/2015/02/03/efficacia-placebo-costoso/" TargetMode="External"/><Relationship Id="rId2" Type="http://schemas.openxmlformats.org/officeDocument/2006/relationships/hyperlink" Target="https://ticam.info/?p=576" TargetMode="External"/><Relationship Id="rId1" Type="http://schemas.openxmlformats.org/officeDocument/2006/relationships/image" Target="../media/image26.png"/><Relationship Id="rId6" Type="http://schemas.openxmlformats.org/officeDocument/2006/relationships/hyperlink" Target="https://educalengua.wordpress.com/tag/entrevista-de-trabajo/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s://culturacientifica.com/2014/01/15/sobre-la-difusion-social-de-la-ciencia-y-su-funcion/" TargetMode="External"/><Relationship Id="rId4" Type="http://schemas.openxmlformats.org/officeDocument/2006/relationships/hyperlink" Target="http://scielo.isciii.es/scielo.php?pid=S1135-57272013000300001&amp;script=sci_arttext" TargetMode="External"/><Relationship Id="rId9" Type="http://schemas.openxmlformats.org/officeDocument/2006/relationships/image" Target="../media/image30.jpg"/><Relationship Id="rId14" Type="http://schemas.openxmlformats.org/officeDocument/2006/relationships/hyperlink" Target="http://guias-tematicas.unavarra.es/sp/subjects/guide.php?subject=trabajo_social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iudadreal.es/2021/03/15/castilla-la-mancha-actualizara-el-calendario-de-vacunacion-contra-el-covid-19-tras-la-suspension-de-astrazeneca/" TargetMode="External"/><Relationship Id="rId1" Type="http://schemas.openxmlformats.org/officeDocument/2006/relationships/image" Target="../media/image33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s/photo/1640980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juniperpublishers.com/pbsij/" TargetMode="External"/><Relationship Id="rId1" Type="http://schemas.openxmlformats.org/officeDocument/2006/relationships/image" Target="../media/image12.jpg"/><Relationship Id="rId6" Type="http://schemas.openxmlformats.org/officeDocument/2006/relationships/hyperlink" Target="http://globedia.com/herramientas-pnl-serie-origen-creencias-limitantes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://www.ipc.org.co/agenciadeprensa/index.php/2016/10/28/en-bajo-cauca-finaliza-diplomado-en-posconflicto-y-transformacion-del-territorio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gartic.com.br/polianafb/desenho-jogo/vacinar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hyperlink" Target="https://razonpublica.com/lideres-sociales-en-colombia-asesinados-y-calumniados/" TargetMode="External"/><Relationship Id="rId1" Type="http://schemas.openxmlformats.org/officeDocument/2006/relationships/image" Target="../media/image16.jpg"/><Relationship Id="rId6" Type="http://schemas.openxmlformats.org/officeDocument/2006/relationships/hyperlink" Target="https://es.wikipedia.org/wiki/Anexo:L%C3%ADderes_religiosos_actuales" TargetMode="External"/><Relationship Id="rId5" Type="http://schemas.openxmlformats.org/officeDocument/2006/relationships/image" Target="../media/image18.jpg"/><Relationship Id="rId10" Type="http://schemas.openxmlformats.org/officeDocument/2006/relationships/hyperlink" Target="http://analisisdemedios.blogspot.com/2012/01/empresas-y-redes-sociales-hiper.html" TargetMode="External"/><Relationship Id="rId4" Type="http://schemas.openxmlformats.org/officeDocument/2006/relationships/hyperlink" Target="https://bauldelcastillo.blogspot.com/2016/07/la-caja-de-psique-viii-la-influencia-social.html" TargetMode="External"/><Relationship Id="rId9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hyperlink" Target="http://presencianoticias.com/2017/06/12/mensajes-de-texto-en-celulares-mejoran-control-de-diabetes-en-adolescentes-especialistas/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hyperlink" Target="http://www.wired.it/scienza/medicina/2015/02/03/efficacia-placebo-costoso/" TargetMode="External"/><Relationship Id="rId2" Type="http://schemas.openxmlformats.org/officeDocument/2006/relationships/hyperlink" Target="https://ticam.info/?p=576" TargetMode="External"/><Relationship Id="rId1" Type="http://schemas.openxmlformats.org/officeDocument/2006/relationships/image" Target="../media/image26.png"/><Relationship Id="rId6" Type="http://schemas.openxmlformats.org/officeDocument/2006/relationships/hyperlink" Target="https://educalengua.wordpress.com/tag/entrevista-de-trabajo/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s://culturacientifica.com/2014/01/15/sobre-la-difusion-social-de-la-ciencia-y-su-funcion/" TargetMode="External"/><Relationship Id="rId4" Type="http://schemas.openxmlformats.org/officeDocument/2006/relationships/hyperlink" Target="http://scielo.isciii.es/scielo.php?pid=S1135-57272013000300001&amp;script=sci_arttext" TargetMode="External"/><Relationship Id="rId9" Type="http://schemas.openxmlformats.org/officeDocument/2006/relationships/image" Target="../media/image30.jpg"/><Relationship Id="rId14" Type="http://schemas.openxmlformats.org/officeDocument/2006/relationships/hyperlink" Target="http://guias-tematicas.unavarra.es/sp/subjects/guide.php?subject=trabajo_social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iudadreal.es/2021/03/15/castilla-la-mancha-actualizara-el-calendario-de-vacunacion-contra-el-covid-19-tras-la-suspension-de-astrazeneca/" TargetMode="External"/><Relationship Id="rId1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8CA72-0014-42BC-A202-93BA9D654EF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DF235B8-FF63-41FB-AFD2-B6B8398EC8DE}">
      <dgm:prSet/>
      <dgm:spPr>
        <a:solidFill>
          <a:srgbClr val="C00000"/>
        </a:solidFill>
      </dgm:spPr>
      <dgm:t>
        <a:bodyPr/>
        <a:lstStyle/>
        <a:p>
          <a:r>
            <a:rPr lang="es-ES" dirty="0"/>
            <a:t>Incentivar mediante la utilización de herramientas comportamentales, que los colombianos reciban la vacuna contra el Covid-19</a:t>
          </a:r>
          <a:endParaRPr lang="es-CO" dirty="0"/>
        </a:p>
      </dgm:t>
    </dgm:pt>
    <dgm:pt modelId="{183CA597-C48E-48EF-AE67-A5ECA9EEED48}" type="parTrans" cxnId="{2DEADFDF-7B96-4232-90ED-6219B35D4DE0}">
      <dgm:prSet/>
      <dgm:spPr/>
      <dgm:t>
        <a:bodyPr/>
        <a:lstStyle/>
        <a:p>
          <a:endParaRPr lang="es-CO"/>
        </a:p>
      </dgm:t>
    </dgm:pt>
    <dgm:pt modelId="{DB1C524D-289C-4A45-8F52-D75773C1E7D5}" type="sibTrans" cxnId="{2DEADFDF-7B96-4232-90ED-6219B35D4DE0}">
      <dgm:prSet/>
      <dgm:spPr/>
      <dgm:t>
        <a:bodyPr/>
        <a:lstStyle/>
        <a:p>
          <a:endParaRPr lang="es-CO"/>
        </a:p>
      </dgm:t>
    </dgm:pt>
    <dgm:pt modelId="{9A1E02A8-907D-41B9-BA06-2ABC34AD46C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/>
            <a:t>Por medio del empleo de mensajeros comunales se transmitirá la información sobre los beneficios de la vacunación</a:t>
          </a:r>
          <a:endParaRPr lang="es-CO" dirty="0"/>
        </a:p>
      </dgm:t>
    </dgm:pt>
    <dgm:pt modelId="{0466EC6F-185A-4273-BFCC-E7DE0B6B839C}" type="parTrans" cxnId="{43C26369-E45E-438E-9C9A-5CB22010286F}">
      <dgm:prSet/>
      <dgm:spPr/>
      <dgm:t>
        <a:bodyPr/>
        <a:lstStyle/>
        <a:p>
          <a:endParaRPr lang="es-CO"/>
        </a:p>
      </dgm:t>
    </dgm:pt>
    <dgm:pt modelId="{B87B5EEE-B842-404A-A286-39CAA383FFB7}" type="sibTrans" cxnId="{43C26369-E45E-438E-9C9A-5CB22010286F}">
      <dgm:prSet/>
      <dgm:spPr/>
      <dgm:t>
        <a:bodyPr/>
        <a:lstStyle/>
        <a:p>
          <a:endParaRPr lang="es-CO"/>
        </a:p>
      </dgm:t>
    </dgm:pt>
    <dgm:pt modelId="{40DB01DF-5CDC-4E63-BFB7-AC117197BA2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dirty="0"/>
            <a:t>El propósito que las personas cambien sus creencias y por ende su comportamiento </a:t>
          </a:r>
          <a:endParaRPr lang="es-CO" dirty="0"/>
        </a:p>
      </dgm:t>
    </dgm:pt>
    <dgm:pt modelId="{01E595D2-793E-43F0-A754-C9587425A5E6}" type="parTrans" cxnId="{C3F760BB-386C-4770-9820-F51EEDC0D0A8}">
      <dgm:prSet/>
      <dgm:spPr/>
      <dgm:t>
        <a:bodyPr/>
        <a:lstStyle/>
        <a:p>
          <a:endParaRPr lang="es-CO"/>
        </a:p>
      </dgm:t>
    </dgm:pt>
    <dgm:pt modelId="{1C2D4550-6242-4F18-A60F-9F97BB88112A}" type="sibTrans" cxnId="{C3F760BB-386C-4770-9820-F51EEDC0D0A8}">
      <dgm:prSet/>
      <dgm:spPr/>
      <dgm:t>
        <a:bodyPr/>
        <a:lstStyle/>
        <a:p>
          <a:endParaRPr lang="es-CO"/>
        </a:p>
      </dgm:t>
    </dgm:pt>
    <dgm:pt modelId="{BFDB6046-2C56-4F88-B79C-5A3AE692015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Aprecien la conveniencia de vacunarse para prevenir hospitalizaciones y desenlaces fatales</a:t>
          </a:r>
          <a:endParaRPr lang="es-CO" dirty="0"/>
        </a:p>
      </dgm:t>
    </dgm:pt>
    <dgm:pt modelId="{66CDA8FA-48D9-42F2-8255-9867ED2451CB}" type="parTrans" cxnId="{B6223A5F-5977-4882-9396-E259AF2727A6}">
      <dgm:prSet/>
      <dgm:spPr/>
      <dgm:t>
        <a:bodyPr/>
        <a:lstStyle/>
        <a:p>
          <a:endParaRPr lang="es-CO"/>
        </a:p>
      </dgm:t>
    </dgm:pt>
    <dgm:pt modelId="{4613075E-DE2A-43A0-8D4A-89F416BDE28A}" type="sibTrans" cxnId="{B6223A5F-5977-4882-9396-E259AF2727A6}">
      <dgm:prSet/>
      <dgm:spPr/>
      <dgm:t>
        <a:bodyPr/>
        <a:lstStyle/>
        <a:p>
          <a:endParaRPr lang="es-CO"/>
        </a:p>
      </dgm:t>
    </dgm:pt>
    <dgm:pt modelId="{BCD66B8B-152C-410A-97D2-E7DD697691BC}" type="pres">
      <dgm:prSet presAssocID="{FC48CA72-0014-42BC-A202-93BA9D654E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BEC6F3-DFCE-4C16-A654-6CE059A7C80B}" type="pres">
      <dgm:prSet presAssocID="{6DF235B8-FF63-41FB-AFD2-B6B8398EC8DE}" presName="composite" presStyleCnt="0"/>
      <dgm:spPr/>
    </dgm:pt>
    <dgm:pt modelId="{9391374A-373D-4070-A968-4CE8DC665155}" type="pres">
      <dgm:prSet presAssocID="{6DF235B8-FF63-41FB-AFD2-B6B8398EC8DE}" presName="imgShp" presStyleLbl="fgImgPlace1" presStyleIdx="0" presStyleCnt="4" custLinFactNeighborX="-62396" custLinFactNeighborY="29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/>
          </a:stretch>
        </a:blipFill>
      </dgm:spPr>
    </dgm:pt>
    <dgm:pt modelId="{6FCBC3DE-BBA0-4EAB-B08B-144E2EE9525C}" type="pres">
      <dgm:prSet presAssocID="{6DF235B8-FF63-41FB-AFD2-B6B8398EC8D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2AF4B-C1FE-4C1D-876B-2A698E8CD2A7}" type="pres">
      <dgm:prSet presAssocID="{DB1C524D-289C-4A45-8F52-D75773C1E7D5}" presName="spacing" presStyleCnt="0"/>
      <dgm:spPr/>
    </dgm:pt>
    <dgm:pt modelId="{9342D5F7-0238-4B31-949C-1864C15E87D2}" type="pres">
      <dgm:prSet presAssocID="{9A1E02A8-907D-41B9-BA06-2ABC34AD46CE}" presName="composite" presStyleCnt="0"/>
      <dgm:spPr/>
    </dgm:pt>
    <dgm:pt modelId="{D9F984F5-132C-41EA-ADEB-C9CCCB02E577}" type="pres">
      <dgm:prSet presAssocID="{9A1E02A8-907D-41B9-BA06-2ABC34AD46CE}" presName="imgShp" presStyleLbl="fgImgPlace1" presStyleIdx="1" presStyleCnt="4" custLinFactNeighborX="-62852" custLinFactNeighborY="3639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04B86EE7-2CD0-46D6-B7B1-81D8B845F1AD}" type="pres">
      <dgm:prSet presAssocID="{9A1E02A8-907D-41B9-BA06-2ABC34AD46C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8EC899-0643-494C-99D4-849C98DB0A2E}" type="pres">
      <dgm:prSet presAssocID="{B87B5EEE-B842-404A-A286-39CAA383FFB7}" presName="spacing" presStyleCnt="0"/>
      <dgm:spPr/>
    </dgm:pt>
    <dgm:pt modelId="{DBBE45A3-EB9E-4B97-8F21-7DE49165E5B5}" type="pres">
      <dgm:prSet presAssocID="{40DB01DF-5CDC-4E63-BFB7-AC117197BA25}" presName="composite" presStyleCnt="0"/>
      <dgm:spPr/>
    </dgm:pt>
    <dgm:pt modelId="{86D7C3E1-9755-409D-87FE-F3BF9A022DD5}" type="pres">
      <dgm:prSet presAssocID="{40DB01DF-5CDC-4E63-BFB7-AC117197BA25}" presName="imgShp" presStyleLbl="fgImgPlace1" presStyleIdx="2" presStyleCnt="4" custLinFactNeighborX="-62852" custLinFactNeighborY="-29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16000" b="-16000"/>
          </a:stretch>
        </a:blipFill>
      </dgm:spPr>
    </dgm:pt>
    <dgm:pt modelId="{6C1FBB8B-88BD-4EFC-8A35-9E64691575B7}" type="pres">
      <dgm:prSet presAssocID="{40DB01DF-5CDC-4E63-BFB7-AC117197BA2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4ED74-FD73-4CFD-9476-7626B19574B3}" type="pres">
      <dgm:prSet presAssocID="{1C2D4550-6242-4F18-A60F-9F97BB88112A}" presName="spacing" presStyleCnt="0"/>
      <dgm:spPr/>
    </dgm:pt>
    <dgm:pt modelId="{77080EBE-7488-43C3-B563-0629B2992E2C}" type="pres">
      <dgm:prSet presAssocID="{BFDB6046-2C56-4F88-B79C-5A3AE692015F}" presName="composite" presStyleCnt="0"/>
      <dgm:spPr/>
    </dgm:pt>
    <dgm:pt modelId="{956D1AE5-A4CA-442B-8A01-0BC1E56BF5B7}" type="pres">
      <dgm:prSet presAssocID="{BFDB6046-2C56-4F88-B79C-5A3AE692015F}" presName="imgShp" presStyleLbl="fgImgPlace1" presStyleIdx="3" presStyleCnt="4" custLinFactNeighborX="-62396" custLinFactNeighborY="-186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B8E92255-F883-45B5-835D-46965AC97537}" type="pres">
      <dgm:prSet presAssocID="{BFDB6046-2C56-4F88-B79C-5A3AE692015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EADFDF-7B96-4232-90ED-6219B35D4DE0}" srcId="{FC48CA72-0014-42BC-A202-93BA9D654EF3}" destId="{6DF235B8-FF63-41FB-AFD2-B6B8398EC8DE}" srcOrd="0" destOrd="0" parTransId="{183CA597-C48E-48EF-AE67-A5ECA9EEED48}" sibTransId="{DB1C524D-289C-4A45-8F52-D75773C1E7D5}"/>
    <dgm:cxn modelId="{CAED3683-FB92-4E45-A269-67C05C54D466}" type="presOf" srcId="{9A1E02A8-907D-41B9-BA06-2ABC34AD46CE}" destId="{04B86EE7-2CD0-46D6-B7B1-81D8B845F1AD}" srcOrd="0" destOrd="0" presId="urn:microsoft.com/office/officeart/2005/8/layout/vList3"/>
    <dgm:cxn modelId="{43C26369-E45E-438E-9C9A-5CB22010286F}" srcId="{FC48CA72-0014-42BC-A202-93BA9D654EF3}" destId="{9A1E02A8-907D-41B9-BA06-2ABC34AD46CE}" srcOrd="1" destOrd="0" parTransId="{0466EC6F-185A-4273-BFCC-E7DE0B6B839C}" sibTransId="{B87B5EEE-B842-404A-A286-39CAA383FFB7}"/>
    <dgm:cxn modelId="{E0097409-64BC-482F-ADB6-AAE1AA270A88}" type="presOf" srcId="{BFDB6046-2C56-4F88-B79C-5A3AE692015F}" destId="{B8E92255-F883-45B5-835D-46965AC97537}" srcOrd="0" destOrd="0" presId="urn:microsoft.com/office/officeart/2005/8/layout/vList3"/>
    <dgm:cxn modelId="{A4B04C9F-DFA0-44A3-A643-7ED203E15E4A}" type="presOf" srcId="{6DF235B8-FF63-41FB-AFD2-B6B8398EC8DE}" destId="{6FCBC3DE-BBA0-4EAB-B08B-144E2EE9525C}" srcOrd="0" destOrd="0" presId="urn:microsoft.com/office/officeart/2005/8/layout/vList3"/>
    <dgm:cxn modelId="{15AD3B93-5303-4D76-93DC-2864FC9EB47B}" type="presOf" srcId="{FC48CA72-0014-42BC-A202-93BA9D654EF3}" destId="{BCD66B8B-152C-410A-97D2-E7DD697691BC}" srcOrd="0" destOrd="0" presId="urn:microsoft.com/office/officeart/2005/8/layout/vList3"/>
    <dgm:cxn modelId="{B6223A5F-5977-4882-9396-E259AF2727A6}" srcId="{FC48CA72-0014-42BC-A202-93BA9D654EF3}" destId="{BFDB6046-2C56-4F88-B79C-5A3AE692015F}" srcOrd="3" destOrd="0" parTransId="{66CDA8FA-48D9-42F2-8255-9867ED2451CB}" sibTransId="{4613075E-DE2A-43A0-8D4A-89F416BDE28A}"/>
    <dgm:cxn modelId="{C3F760BB-386C-4770-9820-F51EEDC0D0A8}" srcId="{FC48CA72-0014-42BC-A202-93BA9D654EF3}" destId="{40DB01DF-5CDC-4E63-BFB7-AC117197BA25}" srcOrd="2" destOrd="0" parTransId="{01E595D2-793E-43F0-A754-C9587425A5E6}" sibTransId="{1C2D4550-6242-4F18-A60F-9F97BB88112A}"/>
    <dgm:cxn modelId="{AA04FD2A-20CB-4775-A43A-2F51730C0C91}" type="presOf" srcId="{40DB01DF-5CDC-4E63-BFB7-AC117197BA25}" destId="{6C1FBB8B-88BD-4EFC-8A35-9E64691575B7}" srcOrd="0" destOrd="0" presId="urn:microsoft.com/office/officeart/2005/8/layout/vList3"/>
    <dgm:cxn modelId="{F0697174-1254-41BF-A026-BBC562ACB061}" type="presParOf" srcId="{BCD66B8B-152C-410A-97D2-E7DD697691BC}" destId="{58BEC6F3-DFCE-4C16-A654-6CE059A7C80B}" srcOrd="0" destOrd="0" presId="urn:microsoft.com/office/officeart/2005/8/layout/vList3"/>
    <dgm:cxn modelId="{BA290FEA-26A6-44FD-B671-DD1F4E0D961F}" type="presParOf" srcId="{58BEC6F3-DFCE-4C16-A654-6CE059A7C80B}" destId="{9391374A-373D-4070-A968-4CE8DC665155}" srcOrd="0" destOrd="0" presId="urn:microsoft.com/office/officeart/2005/8/layout/vList3"/>
    <dgm:cxn modelId="{C8D10A6A-5476-42CD-9B89-F8DCE15DDF4A}" type="presParOf" srcId="{58BEC6F3-DFCE-4C16-A654-6CE059A7C80B}" destId="{6FCBC3DE-BBA0-4EAB-B08B-144E2EE9525C}" srcOrd="1" destOrd="0" presId="urn:microsoft.com/office/officeart/2005/8/layout/vList3"/>
    <dgm:cxn modelId="{C32D5A60-A84A-4B88-8075-BA50CD594CAD}" type="presParOf" srcId="{BCD66B8B-152C-410A-97D2-E7DD697691BC}" destId="{F202AF4B-C1FE-4C1D-876B-2A698E8CD2A7}" srcOrd="1" destOrd="0" presId="urn:microsoft.com/office/officeart/2005/8/layout/vList3"/>
    <dgm:cxn modelId="{2615EA0A-6D3D-4A6A-8607-43D069F5980E}" type="presParOf" srcId="{BCD66B8B-152C-410A-97D2-E7DD697691BC}" destId="{9342D5F7-0238-4B31-949C-1864C15E87D2}" srcOrd="2" destOrd="0" presId="urn:microsoft.com/office/officeart/2005/8/layout/vList3"/>
    <dgm:cxn modelId="{1B2D4037-8CEB-48B4-9687-BFC7463BC9F4}" type="presParOf" srcId="{9342D5F7-0238-4B31-949C-1864C15E87D2}" destId="{D9F984F5-132C-41EA-ADEB-C9CCCB02E577}" srcOrd="0" destOrd="0" presId="urn:microsoft.com/office/officeart/2005/8/layout/vList3"/>
    <dgm:cxn modelId="{6EF40D6B-C31D-40B2-9EC1-AB687599A083}" type="presParOf" srcId="{9342D5F7-0238-4B31-949C-1864C15E87D2}" destId="{04B86EE7-2CD0-46D6-B7B1-81D8B845F1AD}" srcOrd="1" destOrd="0" presId="urn:microsoft.com/office/officeart/2005/8/layout/vList3"/>
    <dgm:cxn modelId="{279AA32C-A8DF-4EFF-BE74-3A7939455059}" type="presParOf" srcId="{BCD66B8B-152C-410A-97D2-E7DD697691BC}" destId="{568EC899-0643-494C-99D4-849C98DB0A2E}" srcOrd="3" destOrd="0" presId="urn:microsoft.com/office/officeart/2005/8/layout/vList3"/>
    <dgm:cxn modelId="{F6BAD337-B691-45F9-9B03-B98B68CC8819}" type="presParOf" srcId="{BCD66B8B-152C-410A-97D2-E7DD697691BC}" destId="{DBBE45A3-EB9E-4B97-8F21-7DE49165E5B5}" srcOrd="4" destOrd="0" presId="urn:microsoft.com/office/officeart/2005/8/layout/vList3"/>
    <dgm:cxn modelId="{92EA3D4B-F6D9-4613-8E85-B3A636A18C83}" type="presParOf" srcId="{DBBE45A3-EB9E-4B97-8F21-7DE49165E5B5}" destId="{86D7C3E1-9755-409D-87FE-F3BF9A022DD5}" srcOrd="0" destOrd="0" presId="urn:microsoft.com/office/officeart/2005/8/layout/vList3"/>
    <dgm:cxn modelId="{2881AD69-D739-4646-84E4-4B7FB33834D6}" type="presParOf" srcId="{DBBE45A3-EB9E-4B97-8F21-7DE49165E5B5}" destId="{6C1FBB8B-88BD-4EFC-8A35-9E64691575B7}" srcOrd="1" destOrd="0" presId="urn:microsoft.com/office/officeart/2005/8/layout/vList3"/>
    <dgm:cxn modelId="{C460A3B2-565E-4782-BD63-F7AEFB856301}" type="presParOf" srcId="{BCD66B8B-152C-410A-97D2-E7DD697691BC}" destId="{B454ED74-FD73-4CFD-9476-7626B19574B3}" srcOrd="5" destOrd="0" presId="urn:microsoft.com/office/officeart/2005/8/layout/vList3"/>
    <dgm:cxn modelId="{5309BC73-886E-4417-A9DC-4F1472FF384B}" type="presParOf" srcId="{BCD66B8B-152C-410A-97D2-E7DD697691BC}" destId="{77080EBE-7488-43C3-B563-0629B2992E2C}" srcOrd="6" destOrd="0" presId="urn:microsoft.com/office/officeart/2005/8/layout/vList3"/>
    <dgm:cxn modelId="{31AFA2DD-2F7A-4957-B971-F1B20ADBF26C}" type="presParOf" srcId="{77080EBE-7488-43C3-B563-0629B2992E2C}" destId="{956D1AE5-A4CA-442B-8A01-0BC1E56BF5B7}" srcOrd="0" destOrd="0" presId="urn:microsoft.com/office/officeart/2005/8/layout/vList3"/>
    <dgm:cxn modelId="{657B4B83-EDE4-4AB2-BEED-73FDE0B9B6C9}" type="presParOf" srcId="{77080EBE-7488-43C3-B563-0629B2992E2C}" destId="{B8E92255-F883-45B5-835D-46965AC975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A7716-FB77-48DC-AFA8-13085B5B524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CC1F8C9-FE49-4B25-AEE6-F185CBA9D71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dirty="0"/>
            <a:t>¿Qué pasaría si se emplearan como interlocutores a otro tipo de actores? </a:t>
          </a:r>
          <a:endParaRPr lang="es-CO" dirty="0"/>
        </a:p>
      </dgm:t>
    </dgm:pt>
    <dgm:pt modelId="{E6E67A0C-5489-462C-82E5-F7452D08BB2C}" type="parTrans" cxnId="{50BEFEB3-2C1F-4C09-A853-CDBFDAADDB50}">
      <dgm:prSet/>
      <dgm:spPr/>
      <dgm:t>
        <a:bodyPr/>
        <a:lstStyle/>
        <a:p>
          <a:endParaRPr lang="es-CO"/>
        </a:p>
      </dgm:t>
    </dgm:pt>
    <dgm:pt modelId="{C33E46A3-A111-43E0-8F35-B09EC51EDADE}" type="sibTrans" cxnId="{50BEFEB3-2C1F-4C09-A853-CDBFDAADDB50}">
      <dgm:prSet/>
      <dgm:spPr/>
      <dgm:t>
        <a:bodyPr/>
        <a:lstStyle/>
        <a:p>
          <a:endParaRPr lang="es-CO"/>
        </a:p>
      </dgm:t>
    </dgm:pt>
    <dgm:pt modelId="{B0115D3E-F57F-48E8-9E06-C398F86BF733}">
      <dgm:prSet/>
      <dgm:spPr>
        <a:solidFill>
          <a:srgbClr val="FF0000"/>
        </a:solidFill>
      </dgm:spPr>
      <dgm:t>
        <a:bodyPr/>
        <a:lstStyle/>
        <a:p>
          <a:r>
            <a:rPr lang="es-ES" dirty="0"/>
            <a:t>Mensajeros comunales con alto nivel de influencia pueden ser la respuesta. </a:t>
          </a:r>
          <a:endParaRPr lang="es-CO" dirty="0"/>
        </a:p>
      </dgm:t>
    </dgm:pt>
    <dgm:pt modelId="{653B13C6-CAC7-4367-84F1-7DA21A7297EC}" type="parTrans" cxnId="{D50D0266-89D8-4994-9472-A88085333C2E}">
      <dgm:prSet/>
      <dgm:spPr/>
      <dgm:t>
        <a:bodyPr/>
        <a:lstStyle/>
        <a:p>
          <a:endParaRPr lang="es-CO"/>
        </a:p>
      </dgm:t>
    </dgm:pt>
    <dgm:pt modelId="{88D9DDCE-8BBE-4A58-81E9-07A483652E5B}" type="sibTrans" cxnId="{D50D0266-89D8-4994-9472-A88085333C2E}">
      <dgm:prSet/>
      <dgm:spPr/>
      <dgm:t>
        <a:bodyPr/>
        <a:lstStyle/>
        <a:p>
          <a:endParaRPr lang="es-CO"/>
        </a:p>
      </dgm:t>
    </dgm:pt>
    <dgm:pt modelId="{21E2A975-AEDD-4896-8E70-76B534D50D9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dirty="0">
            <a:solidFill>
              <a:schemeClr val="tx1"/>
            </a:solidFill>
          </a:endParaRPr>
        </a:p>
        <a:p>
          <a:endParaRPr lang="es-ES" dirty="0">
            <a:solidFill>
              <a:schemeClr val="tx1"/>
            </a:solidFill>
          </a:endParaRPr>
        </a:p>
        <a:p>
          <a:r>
            <a:rPr lang="es-ES" dirty="0">
              <a:solidFill>
                <a:schemeClr val="bg1"/>
              </a:solidFill>
            </a:rPr>
            <a:t>La ciudad de Baltimore se apoyó de religiosos influyentes para incentivar la vacunación en la comunidad negra</a:t>
          </a:r>
        </a:p>
        <a:p>
          <a:r>
            <a:rPr lang="es-ES" dirty="0">
              <a:solidFill>
                <a:schemeClr val="bg1"/>
              </a:solidFill>
            </a:rPr>
            <a:t> (Baltimore </a:t>
          </a:r>
          <a:r>
            <a:rPr lang="es-ES" dirty="0" err="1">
              <a:solidFill>
                <a:schemeClr val="bg1"/>
              </a:solidFill>
            </a:rPr>
            <a:t>Sun</a:t>
          </a:r>
          <a:r>
            <a:rPr lang="es-ES" dirty="0">
              <a:solidFill>
                <a:schemeClr val="bg1"/>
              </a:solidFill>
            </a:rPr>
            <a:t>, 2021). </a:t>
          </a:r>
          <a:endParaRPr lang="es-CO" dirty="0">
            <a:solidFill>
              <a:schemeClr val="bg1"/>
            </a:solidFill>
          </a:endParaRPr>
        </a:p>
      </dgm:t>
    </dgm:pt>
    <dgm:pt modelId="{3F25F6F1-A4F7-4BF3-9558-B4F9FB5C6FE6}" type="parTrans" cxnId="{AFE197BC-7D89-4CA0-9B12-FE13C04BC049}">
      <dgm:prSet/>
      <dgm:spPr/>
      <dgm:t>
        <a:bodyPr/>
        <a:lstStyle/>
        <a:p>
          <a:endParaRPr lang="es-CO"/>
        </a:p>
      </dgm:t>
    </dgm:pt>
    <dgm:pt modelId="{38067BB5-75AE-4C77-853A-95F8E65632EC}" type="sibTrans" cxnId="{AFE197BC-7D89-4CA0-9B12-FE13C04BC049}">
      <dgm:prSet/>
      <dgm:spPr/>
      <dgm:t>
        <a:bodyPr/>
        <a:lstStyle/>
        <a:p>
          <a:endParaRPr lang="es-CO"/>
        </a:p>
      </dgm:t>
    </dgm:pt>
    <dgm:pt modelId="{34710B05-A321-4D0C-A4CD-28F258404B28}">
      <dgm:prSet/>
      <dgm:spPr>
        <a:solidFill>
          <a:schemeClr val="accent5"/>
        </a:solidFill>
      </dgm:spPr>
      <dgm:t>
        <a:bodyPr/>
        <a:lstStyle/>
        <a:p>
          <a:endParaRPr lang="es-ES" dirty="0">
            <a:solidFill>
              <a:schemeClr val="tx1"/>
            </a:solidFill>
          </a:endParaRPr>
        </a:p>
        <a:p>
          <a:endParaRPr lang="es-ES" dirty="0">
            <a:solidFill>
              <a:schemeClr val="tx1"/>
            </a:solidFill>
          </a:endParaRPr>
        </a:p>
        <a:p>
          <a:r>
            <a:rPr lang="es-ES" dirty="0">
              <a:solidFill>
                <a:schemeClr val="bg1"/>
              </a:solidFill>
            </a:rPr>
            <a:t>Filadelfia establecido dos estrategias: la inclusión de jóvenes artistas para que diseñen murales invitando a los ciudadanos a vacunarse y cuidarse </a:t>
          </a:r>
        </a:p>
        <a:p>
          <a:r>
            <a:rPr lang="es-ES" dirty="0">
              <a:solidFill>
                <a:schemeClr val="bg1"/>
              </a:solidFill>
            </a:rPr>
            <a:t>(Vital Strategies,2021) </a:t>
          </a:r>
          <a:endParaRPr lang="es-CO" dirty="0">
            <a:solidFill>
              <a:schemeClr val="bg1"/>
            </a:solidFill>
          </a:endParaRPr>
        </a:p>
      </dgm:t>
    </dgm:pt>
    <dgm:pt modelId="{13216870-480D-4097-A62A-C591BCB6DB8F}" type="parTrans" cxnId="{C5865F7C-1A2B-462F-8179-366B42928715}">
      <dgm:prSet/>
      <dgm:spPr/>
      <dgm:t>
        <a:bodyPr/>
        <a:lstStyle/>
        <a:p>
          <a:endParaRPr lang="es-CO"/>
        </a:p>
      </dgm:t>
    </dgm:pt>
    <dgm:pt modelId="{F8067386-B527-4B9C-9F18-933E4CF860C8}" type="sibTrans" cxnId="{C5865F7C-1A2B-462F-8179-366B42928715}">
      <dgm:prSet/>
      <dgm:spPr/>
      <dgm:t>
        <a:bodyPr/>
        <a:lstStyle/>
        <a:p>
          <a:endParaRPr lang="es-CO"/>
        </a:p>
      </dgm:t>
    </dgm:pt>
    <dgm:pt modelId="{3DB190E4-1531-4C07-A3F2-682FEC59381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dirty="0">
            <a:solidFill>
              <a:schemeClr val="tx1"/>
            </a:solidFill>
          </a:endParaRPr>
        </a:p>
        <a:p>
          <a:endParaRPr lang="es-ES" dirty="0">
            <a:solidFill>
              <a:schemeClr val="tx1"/>
            </a:solidFill>
          </a:endParaRPr>
        </a:p>
        <a:p>
          <a:r>
            <a:rPr lang="es-ES" dirty="0">
              <a:solidFill>
                <a:schemeClr val="bg1"/>
              </a:solidFill>
            </a:rPr>
            <a:t>Estrategia “Beat Covid-19" </a:t>
          </a:r>
        </a:p>
        <a:p>
          <a:r>
            <a:rPr lang="es-ES" dirty="0">
              <a:solidFill>
                <a:schemeClr val="bg1"/>
              </a:solidFill>
            </a:rPr>
            <a:t>5 influenciadores locales de la ciudad, a través de videos y redes sociales invitan a los ciudadanos a vacunarse y cuidarse contra el coronavirus</a:t>
          </a:r>
        </a:p>
        <a:p>
          <a:r>
            <a:rPr lang="es-ES" dirty="0">
              <a:solidFill>
                <a:schemeClr val="bg1"/>
              </a:solidFill>
            </a:rPr>
            <a:t> (Independence, 2021). </a:t>
          </a:r>
          <a:endParaRPr lang="es-CO" dirty="0">
            <a:solidFill>
              <a:schemeClr val="bg1"/>
            </a:solidFill>
          </a:endParaRPr>
        </a:p>
      </dgm:t>
    </dgm:pt>
    <dgm:pt modelId="{665AB8CC-73AB-43EF-BEAB-82A28C3F78E3}" type="parTrans" cxnId="{875896CC-8465-49A1-89AB-8970CFEDE8C0}">
      <dgm:prSet/>
      <dgm:spPr/>
      <dgm:t>
        <a:bodyPr/>
        <a:lstStyle/>
        <a:p>
          <a:endParaRPr lang="es-CO"/>
        </a:p>
      </dgm:t>
    </dgm:pt>
    <dgm:pt modelId="{8781A28E-810D-4004-87D0-8C8A971D781C}" type="sibTrans" cxnId="{875896CC-8465-49A1-89AB-8970CFEDE8C0}">
      <dgm:prSet/>
      <dgm:spPr/>
      <dgm:t>
        <a:bodyPr/>
        <a:lstStyle/>
        <a:p>
          <a:endParaRPr lang="es-CO"/>
        </a:p>
      </dgm:t>
    </dgm:pt>
    <dgm:pt modelId="{F61C50B0-71DE-4268-A1FF-DA4D86AEA250}" type="pres">
      <dgm:prSet presAssocID="{05DA7716-FB77-48DC-AFA8-13085B5B52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01909C-6DEE-4624-BE38-7A60DF8862A5}" type="pres">
      <dgm:prSet presAssocID="{05DA7716-FB77-48DC-AFA8-13085B5B524A}" presName="fgShape" presStyleLbl="fgShp" presStyleIdx="0" presStyleCnt="1"/>
      <dgm:spPr/>
    </dgm:pt>
    <dgm:pt modelId="{CF6C8DAE-5337-4340-A4F0-93B8912F7716}" type="pres">
      <dgm:prSet presAssocID="{05DA7716-FB77-48DC-AFA8-13085B5B524A}" presName="linComp" presStyleCnt="0"/>
      <dgm:spPr/>
    </dgm:pt>
    <dgm:pt modelId="{2D276648-1CAC-44C3-A92E-AEAC50CA8B3F}" type="pres">
      <dgm:prSet presAssocID="{BCC1F8C9-FE49-4B25-AEE6-F185CBA9D71C}" presName="compNode" presStyleCnt="0"/>
      <dgm:spPr/>
    </dgm:pt>
    <dgm:pt modelId="{041BB6AA-930F-4302-B6E5-AE13E8154CE7}" type="pres">
      <dgm:prSet presAssocID="{BCC1F8C9-FE49-4B25-AEE6-F185CBA9D71C}" presName="bkgdShape" presStyleLbl="node1" presStyleIdx="0" presStyleCnt="5"/>
      <dgm:spPr/>
      <dgm:t>
        <a:bodyPr/>
        <a:lstStyle/>
        <a:p>
          <a:endParaRPr lang="es-ES"/>
        </a:p>
      </dgm:t>
    </dgm:pt>
    <dgm:pt modelId="{9F2BF477-1946-4B2F-8403-BEF3B3BF2A5C}" type="pres">
      <dgm:prSet presAssocID="{BCC1F8C9-FE49-4B25-AEE6-F185CBA9D71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4A1E2-9932-406E-AA12-CDA97CC88AE3}" type="pres">
      <dgm:prSet presAssocID="{BCC1F8C9-FE49-4B25-AEE6-F185CBA9D71C}" presName="invisiNode" presStyleLbl="node1" presStyleIdx="0" presStyleCnt="5"/>
      <dgm:spPr/>
    </dgm:pt>
    <dgm:pt modelId="{0E07E025-7496-41B7-B364-C564DB70D555}" type="pres">
      <dgm:prSet presAssocID="{BCC1F8C9-FE49-4B25-AEE6-F185CBA9D71C}" presName="imagNode" presStyleLbl="fgImgPlace1" presStyleIdx="0" presStyleCnt="5" custLinFactNeighborX="1335" custLinFactNeighborY="-26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55000" r="-55000"/>
          </a:stretch>
        </a:blipFill>
      </dgm:spPr>
    </dgm:pt>
    <dgm:pt modelId="{860319F8-D970-4D3A-A953-1DDBA675173F}" type="pres">
      <dgm:prSet presAssocID="{C33E46A3-A111-43E0-8F35-B09EC51EDAD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E434317-34C4-4AA8-A20F-76590E8BB3D3}" type="pres">
      <dgm:prSet presAssocID="{B0115D3E-F57F-48E8-9E06-C398F86BF733}" presName="compNode" presStyleCnt="0"/>
      <dgm:spPr/>
    </dgm:pt>
    <dgm:pt modelId="{95D2C55E-8C40-4E44-88E1-703A60D609DA}" type="pres">
      <dgm:prSet presAssocID="{B0115D3E-F57F-48E8-9E06-C398F86BF733}" presName="bkgdShape" presStyleLbl="node1" presStyleIdx="1" presStyleCnt="5"/>
      <dgm:spPr/>
      <dgm:t>
        <a:bodyPr/>
        <a:lstStyle/>
        <a:p>
          <a:endParaRPr lang="es-ES"/>
        </a:p>
      </dgm:t>
    </dgm:pt>
    <dgm:pt modelId="{B9DDDACD-8211-4487-BC24-1C48DD2DC0F5}" type="pres">
      <dgm:prSet presAssocID="{B0115D3E-F57F-48E8-9E06-C398F86BF733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0A413A-4925-426A-84A4-DEF3C8F4725F}" type="pres">
      <dgm:prSet presAssocID="{B0115D3E-F57F-48E8-9E06-C398F86BF733}" presName="invisiNode" presStyleLbl="node1" presStyleIdx="1" presStyleCnt="5"/>
      <dgm:spPr/>
    </dgm:pt>
    <dgm:pt modelId="{DEFA4944-4CEA-46A1-8413-800C70C6BB90}" type="pres">
      <dgm:prSet presAssocID="{B0115D3E-F57F-48E8-9E06-C398F86BF733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44000" r="-44000"/>
          </a:stretch>
        </a:blipFill>
      </dgm:spPr>
    </dgm:pt>
    <dgm:pt modelId="{B02E3689-3A19-4FDE-8239-34FAB08D28E8}" type="pres">
      <dgm:prSet presAssocID="{88D9DDCE-8BBE-4A58-81E9-07A483652E5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FCDED2B-1629-4CFF-B414-06B896ABE5AC}" type="pres">
      <dgm:prSet presAssocID="{21E2A975-AEDD-4896-8E70-76B534D50D97}" presName="compNode" presStyleCnt="0"/>
      <dgm:spPr/>
    </dgm:pt>
    <dgm:pt modelId="{CD9B24B3-078F-4F2F-BA6B-77F40A98C3D8}" type="pres">
      <dgm:prSet presAssocID="{21E2A975-AEDD-4896-8E70-76B534D50D97}" presName="bkgdShape" presStyleLbl="node1" presStyleIdx="2" presStyleCnt="5" custLinFactNeighborX="2244" custLinFactNeighborY="1476"/>
      <dgm:spPr/>
      <dgm:t>
        <a:bodyPr/>
        <a:lstStyle/>
        <a:p>
          <a:endParaRPr lang="es-ES"/>
        </a:p>
      </dgm:t>
    </dgm:pt>
    <dgm:pt modelId="{DD2436D9-43E5-47EE-A2C2-4C5B78D5C387}" type="pres">
      <dgm:prSet presAssocID="{21E2A975-AEDD-4896-8E70-76B534D50D9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97C442-E77A-4BB4-88EE-53D9E7E12D9A}" type="pres">
      <dgm:prSet presAssocID="{21E2A975-AEDD-4896-8E70-76B534D50D97}" presName="invisiNode" presStyleLbl="node1" presStyleIdx="2" presStyleCnt="5"/>
      <dgm:spPr/>
    </dgm:pt>
    <dgm:pt modelId="{E7B063A6-E0BA-4E9C-A976-D2C2178D1D2C}" type="pres">
      <dgm:prSet presAssocID="{21E2A975-AEDD-4896-8E70-76B534D50D97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13000" b="-13000"/>
          </a:stretch>
        </a:blipFill>
      </dgm:spPr>
    </dgm:pt>
    <dgm:pt modelId="{8BA41883-B5F5-4F6C-8382-5C6232CC67F9}" type="pres">
      <dgm:prSet presAssocID="{38067BB5-75AE-4C77-853A-95F8E65632E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FC50D2C-240D-4232-B383-3F5773227143}" type="pres">
      <dgm:prSet presAssocID="{34710B05-A321-4D0C-A4CD-28F258404B28}" presName="compNode" presStyleCnt="0"/>
      <dgm:spPr/>
    </dgm:pt>
    <dgm:pt modelId="{66B06FB4-5526-425D-BA3C-5044805A780B}" type="pres">
      <dgm:prSet presAssocID="{34710B05-A321-4D0C-A4CD-28F258404B28}" presName="bkgdShape" presStyleLbl="node1" presStyleIdx="3" presStyleCnt="5"/>
      <dgm:spPr/>
      <dgm:t>
        <a:bodyPr/>
        <a:lstStyle/>
        <a:p>
          <a:endParaRPr lang="es-ES"/>
        </a:p>
      </dgm:t>
    </dgm:pt>
    <dgm:pt modelId="{BC5D081E-04D5-4AA9-A429-5152F3F34B3F}" type="pres">
      <dgm:prSet presAssocID="{34710B05-A321-4D0C-A4CD-28F258404B2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DD296D-B5CB-418B-8B45-7E543AC00BFE}" type="pres">
      <dgm:prSet presAssocID="{34710B05-A321-4D0C-A4CD-28F258404B28}" presName="invisiNode" presStyleLbl="node1" presStyleIdx="3" presStyleCnt="5"/>
      <dgm:spPr/>
    </dgm:pt>
    <dgm:pt modelId="{1A552079-B858-41EF-9F60-604C3171209D}" type="pres">
      <dgm:prSet presAssocID="{34710B05-A321-4D0C-A4CD-28F258404B28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s-ES"/>
        </a:p>
      </dgm:t>
    </dgm:pt>
    <dgm:pt modelId="{5E68B112-EE1D-42F7-A0A2-3204F5094196}" type="pres">
      <dgm:prSet presAssocID="{F8067386-B527-4B9C-9F18-933E4CF860C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A611582-3F9B-4F40-A484-80FC86516FCA}" type="pres">
      <dgm:prSet presAssocID="{3DB190E4-1531-4C07-A3F2-682FEC59381F}" presName="compNode" presStyleCnt="0"/>
      <dgm:spPr/>
    </dgm:pt>
    <dgm:pt modelId="{4395371D-FA80-424C-A670-D86908858CF2}" type="pres">
      <dgm:prSet presAssocID="{3DB190E4-1531-4C07-A3F2-682FEC59381F}" presName="bkgdShape" presStyleLbl="node1" presStyleIdx="4" presStyleCnt="5"/>
      <dgm:spPr/>
      <dgm:t>
        <a:bodyPr/>
        <a:lstStyle/>
        <a:p>
          <a:endParaRPr lang="es-ES"/>
        </a:p>
      </dgm:t>
    </dgm:pt>
    <dgm:pt modelId="{03D118B6-8819-4594-8E22-22EF5CADDC0D}" type="pres">
      <dgm:prSet presAssocID="{3DB190E4-1531-4C07-A3F2-682FEC59381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D10EA6-0D1E-4EBC-8399-780C7B9C485F}" type="pres">
      <dgm:prSet presAssocID="{3DB190E4-1531-4C07-A3F2-682FEC59381F}" presName="invisiNode" presStyleLbl="node1" presStyleIdx="4" presStyleCnt="5"/>
      <dgm:spPr/>
    </dgm:pt>
    <dgm:pt modelId="{18A54D51-B6FC-43A9-A333-DE6BB1271149}" type="pres">
      <dgm:prSet presAssocID="{3DB190E4-1531-4C07-A3F2-682FEC59381F}" presName="imagNode" presStyleLbl="fgImgPlace1" presStyleIdx="4" presStyleCnt="5" custLinFactNeighborX="-1335" custLinFactNeighborY="-2740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850D54EA-6650-4309-A9AD-4D59C6BA1683}" type="presOf" srcId="{34710B05-A321-4D0C-A4CD-28F258404B28}" destId="{66B06FB4-5526-425D-BA3C-5044805A780B}" srcOrd="0" destOrd="0" presId="urn:microsoft.com/office/officeart/2005/8/layout/hList7"/>
    <dgm:cxn modelId="{46F5E7B8-624C-42F7-8AD8-1A725B77340E}" type="presOf" srcId="{C33E46A3-A111-43E0-8F35-B09EC51EDADE}" destId="{860319F8-D970-4D3A-A953-1DDBA675173F}" srcOrd="0" destOrd="0" presId="urn:microsoft.com/office/officeart/2005/8/layout/hList7"/>
    <dgm:cxn modelId="{867DD6A9-AA1B-4B5D-BC94-9FD2726EBE07}" type="presOf" srcId="{BCC1F8C9-FE49-4B25-AEE6-F185CBA9D71C}" destId="{041BB6AA-930F-4302-B6E5-AE13E8154CE7}" srcOrd="0" destOrd="0" presId="urn:microsoft.com/office/officeart/2005/8/layout/hList7"/>
    <dgm:cxn modelId="{261FB357-5F7E-41BF-AEF0-361A6C39F586}" type="presOf" srcId="{05DA7716-FB77-48DC-AFA8-13085B5B524A}" destId="{F61C50B0-71DE-4268-A1FF-DA4D86AEA250}" srcOrd="0" destOrd="0" presId="urn:microsoft.com/office/officeart/2005/8/layout/hList7"/>
    <dgm:cxn modelId="{07283A80-3ADB-4926-A413-AB9EAA037326}" type="presOf" srcId="{34710B05-A321-4D0C-A4CD-28F258404B28}" destId="{BC5D081E-04D5-4AA9-A429-5152F3F34B3F}" srcOrd="1" destOrd="0" presId="urn:microsoft.com/office/officeart/2005/8/layout/hList7"/>
    <dgm:cxn modelId="{DA047608-0019-4BEC-82D4-101A6EDC1197}" type="presOf" srcId="{B0115D3E-F57F-48E8-9E06-C398F86BF733}" destId="{95D2C55E-8C40-4E44-88E1-703A60D609DA}" srcOrd="0" destOrd="0" presId="urn:microsoft.com/office/officeart/2005/8/layout/hList7"/>
    <dgm:cxn modelId="{72735260-0632-48A2-A154-31A9CAC0E1C5}" type="presOf" srcId="{38067BB5-75AE-4C77-853A-95F8E65632EC}" destId="{8BA41883-B5F5-4F6C-8382-5C6232CC67F9}" srcOrd="0" destOrd="0" presId="urn:microsoft.com/office/officeart/2005/8/layout/hList7"/>
    <dgm:cxn modelId="{4F7776FB-D027-4DBD-AF02-9D64076F9F1D}" type="presOf" srcId="{21E2A975-AEDD-4896-8E70-76B534D50D97}" destId="{DD2436D9-43E5-47EE-A2C2-4C5B78D5C387}" srcOrd="1" destOrd="0" presId="urn:microsoft.com/office/officeart/2005/8/layout/hList7"/>
    <dgm:cxn modelId="{50BEFEB3-2C1F-4C09-A853-CDBFDAADDB50}" srcId="{05DA7716-FB77-48DC-AFA8-13085B5B524A}" destId="{BCC1F8C9-FE49-4B25-AEE6-F185CBA9D71C}" srcOrd="0" destOrd="0" parTransId="{E6E67A0C-5489-462C-82E5-F7452D08BB2C}" sibTransId="{C33E46A3-A111-43E0-8F35-B09EC51EDADE}"/>
    <dgm:cxn modelId="{D50D0266-89D8-4994-9472-A88085333C2E}" srcId="{05DA7716-FB77-48DC-AFA8-13085B5B524A}" destId="{B0115D3E-F57F-48E8-9E06-C398F86BF733}" srcOrd="1" destOrd="0" parTransId="{653B13C6-CAC7-4367-84F1-7DA21A7297EC}" sibTransId="{88D9DDCE-8BBE-4A58-81E9-07A483652E5B}"/>
    <dgm:cxn modelId="{CD4641B4-68C4-4C27-87BF-6887AD93160C}" type="presOf" srcId="{B0115D3E-F57F-48E8-9E06-C398F86BF733}" destId="{B9DDDACD-8211-4487-BC24-1C48DD2DC0F5}" srcOrd="1" destOrd="0" presId="urn:microsoft.com/office/officeart/2005/8/layout/hList7"/>
    <dgm:cxn modelId="{D9502DCF-5E79-49FD-877F-3D40CCD45CC6}" type="presOf" srcId="{BCC1F8C9-FE49-4B25-AEE6-F185CBA9D71C}" destId="{9F2BF477-1946-4B2F-8403-BEF3B3BF2A5C}" srcOrd="1" destOrd="0" presId="urn:microsoft.com/office/officeart/2005/8/layout/hList7"/>
    <dgm:cxn modelId="{879B9E63-FBE0-4945-B40B-3927850882DC}" type="presOf" srcId="{F8067386-B527-4B9C-9F18-933E4CF860C8}" destId="{5E68B112-EE1D-42F7-A0A2-3204F5094196}" srcOrd="0" destOrd="0" presId="urn:microsoft.com/office/officeart/2005/8/layout/hList7"/>
    <dgm:cxn modelId="{C5865F7C-1A2B-462F-8179-366B42928715}" srcId="{05DA7716-FB77-48DC-AFA8-13085B5B524A}" destId="{34710B05-A321-4D0C-A4CD-28F258404B28}" srcOrd="3" destOrd="0" parTransId="{13216870-480D-4097-A62A-C591BCB6DB8F}" sibTransId="{F8067386-B527-4B9C-9F18-933E4CF860C8}"/>
    <dgm:cxn modelId="{AFE197BC-7D89-4CA0-9B12-FE13C04BC049}" srcId="{05DA7716-FB77-48DC-AFA8-13085B5B524A}" destId="{21E2A975-AEDD-4896-8E70-76B534D50D97}" srcOrd="2" destOrd="0" parTransId="{3F25F6F1-A4F7-4BF3-9558-B4F9FB5C6FE6}" sibTransId="{38067BB5-75AE-4C77-853A-95F8E65632EC}"/>
    <dgm:cxn modelId="{875896CC-8465-49A1-89AB-8970CFEDE8C0}" srcId="{05DA7716-FB77-48DC-AFA8-13085B5B524A}" destId="{3DB190E4-1531-4C07-A3F2-682FEC59381F}" srcOrd="4" destOrd="0" parTransId="{665AB8CC-73AB-43EF-BEAB-82A28C3F78E3}" sibTransId="{8781A28E-810D-4004-87D0-8C8A971D781C}"/>
    <dgm:cxn modelId="{CF7122EE-1F83-4E4B-BD0B-4955301209D8}" type="presOf" srcId="{88D9DDCE-8BBE-4A58-81E9-07A483652E5B}" destId="{B02E3689-3A19-4FDE-8239-34FAB08D28E8}" srcOrd="0" destOrd="0" presId="urn:microsoft.com/office/officeart/2005/8/layout/hList7"/>
    <dgm:cxn modelId="{7DC3F417-26D1-4B81-9CA1-1B7D46AA1581}" type="presOf" srcId="{3DB190E4-1531-4C07-A3F2-682FEC59381F}" destId="{03D118B6-8819-4594-8E22-22EF5CADDC0D}" srcOrd="1" destOrd="0" presId="urn:microsoft.com/office/officeart/2005/8/layout/hList7"/>
    <dgm:cxn modelId="{4FCD7816-8E69-4485-99E8-B9FAAA4BF8CD}" type="presOf" srcId="{21E2A975-AEDD-4896-8E70-76B534D50D97}" destId="{CD9B24B3-078F-4F2F-BA6B-77F40A98C3D8}" srcOrd="0" destOrd="0" presId="urn:microsoft.com/office/officeart/2005/8/layout/hList7"/>
    <dgm:cxn modelId="{DD5B99C5-0431-4EF6-8788-A89496D710EB}" type="presOf" srcId="{3DB190E4-1531-4C07-A3F2-682FEC59381F}" destId="{4395371D-FA80-424C-A670-D86908858CF2}" srcOrd="0" destOrd="0" presId="urn:microsoft.com/office/officeart/2005/8/layout/hList7"/>
    <dgm:cxn modelId="{FBF6ECEF-58DF-478F-A37C-C53303356809}" type="presParOf" srcId="{F61C50B0-71DE-4268-A1FF-DA4D86AEA250}" destId="{0401909C-6DEE-4624-BE38-7A60DF8862A5}" srcOrd="0" destOrd="0" presId="urn:microsoft.com/office/officeart/2005/8/layout/hList7"/>
    <dgm:cxn modelId="{1AF2F59F-EC3B-480D-8EE7-67CC0C505C3A}" type="presParOf" srcId="{F61C50B0-71DE-4268-A1FF-DA4D86AEA250}" destId="{CF6C8DAE-5337-4340-A4F0-93B8912F7716}" srcOrd="1" destOrd="0" presId="urn:microsoft.com/office/officeart/2005/8/layout/hList7"/>
    <dgm:cxn modelId="{B97F57CC-6702-437C-80AF-EEF93B68C0A1}" type="presParOf" srcId="{CF6C8DAE-5337-4340-A4F0-93B8912F7716}" destId="{2D276648-1CAC-44C3-A92E-AEAC50CA8B3F}" srcOrd="0" destOrd="0" presId="urn:microsoft.com/office/officeart/2005/8/layout/hList7"/>
    <dgm:cxn modelId="{66BA9E56-4DD9-4535-9557-4BA60501DA72}" type="presParOf" srcId="{2D276648-1CAC-44C3-A92E-AEAC50CA8B3F}" destId="{041BB6AA-930F-4302-B6E5-AE13E8154CE7}" srcOrd="0" destOrd="0" presId="urn:microsoft.com/office/officeart/2005/8/layout/hList7"/>
    <dgm:cxn modelId="{72305AA1-0978-4F48-AE9C-FA3CFA54C5C6}" type="presParOf" srcId="{2D276648-1CAC-44C3-A92E-AEAC50CA8B3F}" destId="{9F2BF477-1946-4B2F-8403-BEF3B3BF2A5C}" srcOrd="1" destOrd="0" presId="urn:microsoft.com/office/officeart/2005/8/layout/hList7"/>
    <dgm:cxn modelId="{FC4A2E68-00D2-4E38-A0F1-3B8AE10CBDE7}" type="presParOf" srcId="{2D276648-1CAC-44C3-A92E-AEAC50CA8B3F}" destId="{2F34A1E2-9932-406E-AA12-CDA97CC88AE3}" srcOrd="2" destOrd="0" presId="urn:microsoft.com/office/officeart/2005/8/layout/hList7"/>
    <dgm:cxn modelId="{B154AA0C-F367-4C48-AFAE-39F9F513A807}" type="presParOf" srcId="{2D276648-1CAC-44C3-A92E-AEAC50CA8B3F}" destId="{0E07E025-7496-41B7-B364-C564DB70D555}" srcOrd="3" destOrd="0" presId="urn:microsoft.com/office/officeart/2005/8/layout/hList7"/>
    <dgm:cxn modelId="{F1199359-3919-4A01-B5B9-70A0F1E50E1F}" type="presParOf" srcId="{CF6C8DAE-5337-4340-A4F0-93B8912F7716}" destId="{860319F8-D970-4D3A-A953-1DDBA675173F}" srcOrd="1" destOrd="0" presId="urn:microsoft.com/office/officeart/2005/8/layout/hList7"/>
    <dgm:cxn modelId="{5B6B1881-60AA-40B3-BFA5-E00D7D2E4C83}" type="presParOf" srcId="{CF6C8DAE-5337-4340-A4F0-93B8912F7716}" destId="{6E434317-34C4-4AA8-A20F-76590E8BB3D3}" srcOrd="2" destOrd="0" presId="urn:microsoft.com/office/officeart/2005/8/layout/hList7"/>
    <dgm:cxn modelId="{3E87CB6C-0FED-475D-A65D-604A88EFA220}" type="presParOf" srcId="{6E434317-34C4-4AA8-A20F-76590E8BB3D3}" destId="{95D2C55E-8C40-4E44-88E1-703A60D609DA}" srcOrd="0" destOrd="0" presId="urn:microsoft.com/office/officeart/2005/8/layout/hList7"/>
    <dgm:cxn modelId="{2C9C8496-8440-4357-8B2C-2718CD8F0DEB}" type="presParOf" srcId="{6E434317-34C4-4AA8-A20F-76590E8BB3D3}" destId="{B9DDDACD-8211-4487-BC24-1C48DD2DC0F5}" srcOrd="1" destOrd="0" presId="urn:microsoft.com/office/officeart/2005/8/layout/hList7"/>
    <dgm:cxn modelId="{E5522C53-FC35-4FE9-A988-F345CDD4B110}" type="presParOf" srcId="{6E434317-34C4-4AA8-A20F-76590E8BB3D3}" destId="{290A413A-4925-426A-84A4-DEF3C8F4725F}" srcOrd="2" destOrd="0" presId="urn:microsoft.com/office/officeart/2005/8/layout/hList7"/>
    <dgm:cxn modelId="{6BE57C79-5574-4D23-B95C-D8A742D6646F}" type="presParOf" srcId="{6E434317-34C4-4AA8-A20F-76590E8BB3D3}" destId="{DEFA4944-4CEA-46A1-8413-800C70C6BB90}" srcOrd="3" destOrd="0" presId="urn:microsoft.com/office/officeart/2005/8/layout/hList7"/>
    <dgm:cxn modelId="{2FDF12DC-0B0B-44ED-BF6B-C97E63ACA9ED}" type="presParOf" srcId="{CF6C8DAE-5337-4340-A4F0-93B8912F7716}" destId="{B02E3689-3A19-4FDE-8239-34FAB08D28E8}" srcOrd="3" destOrd="0" presId="urn:microsoft.com/office/officeart/2005/8/layout/hList7"/>
    <dgm:cxn modelId="{7343E6FF-0D92-488B-B554-656FCF9B7165}" type="presParOf" srcId="{CF6C8DAE-5337-4340-A4F0-93B8912F7716}" destId="{7FCDED2B-1629-4CFF-B414-06B896ABE5AC}" srcOrd="4" destOrd="0" presId="urn:microsoft.com/office/officeart/2005/8/layout/hList7"/>
    <dgm:cxn modelId="{FEC0BB1D-EF21-40EB-8019-8289B7E1EAF4}" type="presParOf" srcId="{7FCDED2B-1629-4CFF-B414-06B896ABE5AC}" destId="{CD9B24B3-078F-4F2F-BA6B-77F40A98C3D8}" srcOrd="0" destOrd="0" presId="urn:microsoft.com/office/officeart/2005/8/layout/hList7"/>
    <dgm:cxn modelId="{858CC59E-A269-402F-B5C2-9C2648753379}" type="presParOf" srcId="{7FCDED2B-1629-4CFF-B414-06B896ABE5AC}" destId="{DD2436D9-43E5-47EE-A2C2-4C5B78D5C387}" srcOrd="1" destOrd="0" presId="urn:microsoft.com/office/officeart/2005/8/layout/hList7"/>
    <dgm:cxn modelId="{90C3C21C-C26F-4FA1-BA35-A2AAA08ABDF8}" type="presParOf" srcId="{7FCDED2B-1629-4CFF-B414-06B896ABE5AC}" destId="{0697C442-E77A-4BB4-88EE-53D9E7E12D9A}" srcOrd="2" destOrd="0" presId="urn:microsoft.com/office/officeart/2005/8/layout/hList7"/>
    <dgm:cxn modelId="{05C0AABE-6094-4B42-8255-6B85695AECB5}" type="presParOf" srcId="{7FCDED2B-1629-4CFF-B414-06B896ABE5AC}" destId="{E7B063A6-E0BA-4E9C-A976-D2C2178D1D2C}" srcOrd="3" destOrd="0" presId="urn:microsoft.com/office/officeart/2005/8/layout/hList7"/>
    <dgm:cxn modelId="{61F59525-09DE-4883-8187-5464B955830F}" type="presParOf" srcId="{CF6C8DAE-5337-4340-A4F0-93B8912F7716}" destId="{8BA41883-B5F5-4F6C-8382-5C6232CC67F9}" srcOrd="5" destOrd="0" presId="urn:microsoft.com/office/officeart/2005/8/layout/hList7"/>
    <dgm:cxn modelId="{5D292A5D-DF7B-4C5E-A96C-9D28C957C4D3}" type="presParOf" srcId="{CF6C8DAE-5337-4340-A4F0-93B8912F7716}" destId="{0FC50D2C-240D-4232-B383-3F5773227143}" srcOrd="6" destOrd="0" presId="urn:microsoft.com/office/officeart/2005/8/layout/hList7"/>
    <dgm:cxn modelId="{BA20AB90-BCE1-421D-A0D2-BE4E15FE7C4D}" type="presParOf" srcId="{0FC50D2C-240D-4232-B383-3F5773227143}" destId="{66B06FB4-5526-425D-BA3C-5044805A780B}" srcOrd="0" destOrd="0" presId="urn:microsoft.com/office/officeart/2005/8/layout/hList7"/>
    <dgm:cxn modelId="{592F1438-857C-4CFA-B7D0-75329CBB6EE4}" type="presParOf" srcId="{0FC50D2C-240D-4232-B383-3F5773227143}" destId="{BC5D081E-04D5-4AA9-A429-5152F3F34B3F}" srcOrd="1" destOrd="0" presId="urn:microsoft.com/office/officeart/2005/8/layout/hList7"/>
    <dgm:cxn modelId="{4FB96ADD-AF6B-4E71-8424-E9AB3FE17913}" type="presParOf" srcId="{0FC50D2C-240D-4232-B383-3F5773227143}" destId="{74DD296D-B5CB-418B-8B45-7E543AC00BFE}" srcOrd="2" destOrd="0" presId="urn:microsoft.com/office/officeart/2005/8/layout/hList7"/>
    <dgm:cxn modelId="{B8672F99-0F08-4F46-BEC6-04123E7F2439}" type="presParOf" srcId="{0FC50D2C-240D-4232-B383-3F5773227143}" destId="{1A552079-B858-41EF-9F60-604C3171209D}" srcOrd="3" destOrd="0" presId="urn:microsoft.com/office/officeart/2005/8/layout/hList7"/>
    <dgm:cxn modelId="{ACA0C904-575D-42B7-81E6-1BAD70B989C7}" type="presParOf" srcId="{CF6C8DAE-5337-4340-A4F0-93B8912F7716}" destId="{5E68B112-EE1D-42F7-A0A2-3204F5094196}" srcOrd="7" destOrd="0" presId="urn:microsoft.com/office/officeart/2005/8/layout/hList7"/>
    <dgm:cxn modelId="{54B472EB-D1EF-4858-94C7-669C9942243D}" type="presParOf" srcId="{CF6C8DAE-5337-4340-A4F0-93B8912F7716}" destId="{8A611582-3F9B-4F40-A484-80FC86516FCA}" srcOrd="8" destOrd="0" presId="urn:microsoft.com/office/officeart/2005/8/layout/hList7"/>
    <dgm:cxn modelId="{38962090-F2C4-4BA9-8551-EE097033E1C2}" type="presParOf" srcId="{8A611582-3F9B-4F40-A484-80FC86516FCA}" destId="{4395371D-FA80-424C-A670-D86908858CF2}" srcOrd="0" destOrd="0" presId="urn:microsoft.com/office/officeart/2005/8/layout/hList7"/>
    <dgm:cxn modelId="{E7634EEA-A318-4885-9C4F-7445D5ACBCFD}" type="presParOf" srcId="{8A611582-3F9B-4F40-A484-80FC86516FCA}" destId="{03D118B6-8819-4594-8E22-22EF5CADDC0D}" srcOrd="1" destOrd="0" presId="urn:microsoft.com/office/officeart/2005/8/layout/hList7"/>
    <dgm:cxn modelId="{0D9896A9-7B85-4383-A904-6B3B133668CF}" type="presParOf" srcId="{8A611582-3F9B-4F40-A484-80FC86516FCA}" destId="{FAD10EA6-0D1E-4EBC-8399-780C7B9C485F}" srcOrd="2" destOrd="0" presId="urn:microsoft.com/office/officeart/2005/8/layout/hList7"/>
    <dgm:cxn modelId="{41383CB9-44BB-4F35-B51B-44F229D18CCD}" type="presParOf" srcId="{8A611582-3F9B-4F40-A484-80FC86516FCA}" destId="{18A54D51-B6FC-43A9-A333-DE6BB12711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B9AA9-42E9-4553-9EBC-EDBE4A6C30D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01A4FEF-080B-4B72-B5AA-C48ABE5D2FE1}">
      <dgm:prSet custT="1"/>
      <dgm:spPr>
        <a:solidFill>
          <a:srgbClr val="C00000"/>
        </a:solidFill>
      </dgm:spPr>
      <dgm:t>
        <a:bodyPr/>
        <a:lstStyle/>
        <a:p>
          <a:r>
            <a:rPr lang="es-ES" sz="2400" dirty="0"/>
            <a:t>Valoración de las decisiones</a:t>
          </a:r>
          <a:endParaRPr lang="es-CO" sz="2400" dirty="0"/>
        </a:p>
      </dgm:t>
    </dgm:pt>
    <dgm:pt modelId="{F3C5A4F8-8801-49AC-ADBE-151785718D47}" type="parTrans" cxnId="{14F7A64D-D252-45C5-A6AF-3AC4D15239A5}">
      <dgm:prSet/>
      <dgm:spPr/>
      <dgm:t>
        <a:bodyPr/>
        <a:lstStyle/>
        <a:p>
          <a:endParaRPr lang="es-CO"/>
        </a:p>
      </dgm:t>
    </dgm:pt>
    <dgm:pt modelId="{1E4F8FED-BB58-43F8-B471-8A80F9B4DB83}" type="sibTrans" cxnId="{14F7A64D-D252-45C5-A6AF-3AC4D15239A5}">
      <dgm:prSet/>
      <dgm:spPr/>
      <dgm:t>
        <a:bodyPr/>
        <a:lstStyle/>
        <a:p>
          <a:endParaRPr lang="es-CO"/>
        </a:p>
      </dgm:t>
    </dgm:pt>
    <dgm:pt modelId="{7749F75B-5840-4487-8B2B-AF3DB694C597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s-CO" sz="2000" dirty="0">
              <a:solidFill>
                <a:schemeClr val="bg1"/>
              </a:solidFill>
            </a:rPr>
            <a:t>El costo de no vacunarse hoy es alto</a:t>
          </a:r>
        </a:p>
      </dgm:t>
    </dgm:pt>
    <dgm:pt modelId="{4109384B-A788-41CC-8A35-70A59E0461C1}" type="parTrans" cxnId="{8AFCABBA-6B5D-45B0-9291-F85711FF2624}">
      <dgm:prSet/>
      <dgm:spPr/>
      <dgm:t>
        <a:bodyPr/>
        <a:lstStyle/>
        <a:p>
          <a:endParaRPr lang="es-CO"/>
        </a:p>
      </dgm:t>
    </dgm:pt>
    <dgm:pt modelId="{2C4FB3D4-EDC0-4A05-8386-FD972282DBEC}" type="sibTrans" cxnId="{8AFCABBA-6B5D-45B0-9291-F85711FF2624}">
      <dgm:prSet/>
      <dgm:spPr/>
      <dgm:t>
        <a:bodyPr/>
        <a:lstStyle/>
        <a:p>
          <a:endParaRPr lang="es-CO"/>
        </a:p>
      </dgm:t>
    </dgm:pt>
    <dgm:pt modelId="{D619D616-A43A-44EA-93F7-6A726AB1EEF9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s-CO" sz="2000" dirty="0">
              <a:solidFill>
                <a:schemeClr val="bg1"/>
              </a:solidFill>
            </a:rPr>
            <a:t>Modifican la valoración del costo de oportunidad de no vacunarse</a:t>
          </a:r>
          <a:endParaRPr lang="es-CO" sz="2200" dirty="0">
            <a:solidFill>
              <a:schemeClr val="bg1"/>
            </a:solidFill>
          </a:endParaRPr>
        </a:p>
      </dgm:t>
    </dgm:pt>
    <dgm:pt modelId="{F38B0164-6D61-4581-994E-CCF9E61293B3}" type="parTrans" cxnId="{4C22D9E3-BF86-4567-B5AF-BCE5EA9F01FF}">
      <dgm:prSet/>
      <dgm:spPr/>
      <dgm:t>
        <a:bodyPr/>
        <a:lstStyle/>
        <a:p>
          <a:endParaRPr lang="es-CO"/>
        </a:p>
      </dgm:t>
    </dgm:pt>
    <dgm:pt modelId="{F36D9B0C-4AA0-4C4F-8CDA-1DA5F0A98AA7}" type="sibTrans" cxnId="{4C22D9E3-BF86-4567-B5AF-BCE5EA9F01FF}">
      <dgm:prSet/>
      <dgm:spPr/>
      <dgm:t>
        <a:bodyPr/>
        <a:lstStyle/>
        <a:p>
          <a:endParaRPr lang="es-CO"/>
        </a:p>
      </dgm:t>
    </dgm:pt>
    <dgm:pt modelId="{33B24622-3AB6-43D3-AE2A-94539B392F60}">
      <dgm:prSet custT="1"/>
      <dgm:spPr/>
      <dgm:t>
        <a:bodyPr/>
        <a:lstStyle/>
        <a:p>
          <a:r>
            <a:rPr lang="es-CO" sz="2400" dirty="0"/>
            <a:t>Cambio comportamiento  </a:t>
          </a:r>
        </a:p>
      </dgm:t>
    </dgm:pt>
    <dgm:pt modelId="{6B81F0F6-057E-4E5B-8BAE-C1C08767EF4E}" type="parTrans" cxnId="{C586855E-D56F-44B7-A118-6DC76DD6BA0E}">
      <dgm:prSet/>
      <dgm:spPr/>
      <dgm:t>
        <a:bodyPr/>
        <a:lstStyle/>
        <a:p>
          <a:endParaRPr lang="es-CO"/>
        </a:p>
      </dgm:t>
    </dgm:pt>
    <dgm:pt modelId="{CEC9AD18-9BBE-47AC-B89B-AEF6CAF907FF}" type="sibTrans" cxnId="{C586855E-D56F-44B7-A118-6DC76DD6BA0E}">
      <dgm:prSet/>
      <dgm:spPr/>
      <dgm:t>
        <a:bodyPr/>
        <a:lstStyle/>
        <a:p>
          <a:endParaRPr lang="es-CO"/>
        </a:p>
      </dgm:t>
    </dgm:pt>
    <dgm:pt modelId="{B6F2BBF8-171E-4D4A-BE7A-66C678E5BCB9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s-CO" sz="2000" dirty="0">
              <a:solidFill>
                <a:schemeClr val="bg1"/>
              </a:solidFill>
            </a:rPr>
            <a:t>Los individuos al recibir los recordatorios sobre las consecuencias de no vacunarse</a:t>
          </a:r>
        </a:p>
      </dgm:t>
    </dgm:pt>
    <dgm:pt modelId="{98922B56-7507-42E7-8EDA-A07CD247D78E}" type="parTrans" cxnId="{A7138C8F-EF50-4AD6-B42A-D5D7D328CBDD}">
      <dgm:prSet/>
      <dgm:spPr/>
      <dgm:t>
        <a:bodyPr/>
        <a:lstStyle/>
        <a:p>
          <a:endParaRPr lang="es-CO"/>
        </a:p>
      </dgm:t>
    </dgm:pt>
    <dgm:pt modelId="{CE5B7BC5-58EC-4588-AB20-DAE40055A99A}" type="sibTrans" cxnId="{A7138C8F-EF50-4AD6-B42A-D5D7D328CBDD}">
      <dgm:prSet/>
      <dgm:spPr/>
      <dgm:t>
        <a:bodyPr/>
        <a:lstStyle/>
        <a:p>
          <a:endParaRPr lang="es-CO"/>
        </a:p>
      </dgm:t>
    </dgm:pt>
    <dgm:pt modelId="{219992F3-EE58-43C3-A6A6-FF0947BF4962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CO" sz="2000" dirty="0">
              <a:solidFill>
                <a:schemeClr val="bg1"/>
              </a:solidFill>
            </a:rPr>
            <a:t>Alteran su comportamiento</a:t>
          </a:r>
        </a:p>
      </dgm:t>
    </dgm:pt>
    <dgm:pt modelId="{DAAA78ED-7937-48ED-B865-DD3B0F8F7FD6}" type="parTrans" cxnId="{BC379C0D-20B5-4139-9D17-F62EA812C2C8}">
      <dgm:prSet/>
      <dgm:spPr/>
      <dgm:t>
        <a:bodyPr/>
        <a:lstStyle/>
        <a:p>
          <a:endParaRPr lang="es-CO"/>
        </a:p>
      </dgm:t>
    </dgm:pt>
    <dgm:pt modelId="{C8970E5A-53C9-4A1E-9C47-FD6E2ABFCACC}" type="sibTrans" cxnId="{BC379C0D-20B5-4139-9D17-F62EA812C2C8}">
      <dgm:prSet/>
      <dgm:spPr/>
      <dgm:t>
        <a:bodyPr/>
        <a:lstStyle/>
        <a:p>
          <a:endParaRPr lang="es-CO"/>
        </a:p>
      </dgm:t>
    </dgm:pt>
    <dgm:pt modelId="{0B75E3EC-7E85-4F58-8667-047465CB070B}" type="pres">
      <dgm:prSet presAssocID="{9CFB9AA9-42E9-4553-9EBC-EDBE4A6C30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9EAE58-A263-4218-ABF4-6CC67CF4BE78}" type="pres">
      <dgm:prSet presAssocID="{001A4FEF-080B-4B72-B5AA-C48ABE5D2FE1}" presName="root" presStyleCnt="0"/>
      <dgm:spPr/>
    </dgm:pt>
    <dgm:pt modelId="{07F75166-9A36-4B7E-AEB6-07C251079220}" type="pres">
      <dgm:prSet presAssocID="{001A4FEF-080B-4B72-B5AA-C48ABE5D2FE1}" presName="rootComposite" presStyleCnt="0"/>
      <dgm:spPr/>
    </dgm:pt>
    <dgm:pt modelId="{F9E5DA72-025A-4409-9AE9-6939E0468396}" type="pres">
      <dgm:prSet presAssocID="{001A4FEF-080B-4B72-B5AA-C48ABE5D2FE1}" presName="rootText" presStyleLbl="node1" presStyleIdx="0" presStyleCnt="2" custScaleX="93626"/>
      <dgm:spPr/>
      <dgm:t>
        <a:bodyPr/>
        <a:lstStyle/>
        <a:p>
          <a:endParaRPr lang="es-ES"/>
        </a:p>
      </dgm:t>
    </dgm:pt>
    <dgm:pt modelId="{AB0A6E02-F5AD-4D37-8E4D-267001779F34}" type="pres">
      <dgm:prSet presAssocID="{001A4FEF-080B-4B72-B5AA-C48ABE5D2FE1}" presName="rootConnector" presStyleLbl="node1" presStyleIdx="0" presStyleCnt="2"/>
      <dgm:spPr/>
      <dgm:t>
        <a:bodyPr/>
        <a:lstStyle/>
        <a:p>
          <a:endParaRPr lang="es-ES"/>
        </a:p>
      </dgm:t>
    </dgm:pt>
    <dgm:pt modelId="{6132E9FA-64AE-48B2-97A2-84F745CF5A16}" type="pres">
      <dgm:prSet presAssocID="{001A4FEF-080B-4B72-B5AA-C48ABE5D2FE1}" presName="childShape" presStyleCnt="0"/>
      <dgm:spPr/>
    </dgm:pt>
    <dgm:pt modelId="{DDBC1C2F-1340-43CD-B214-885FD0974222}" type="pres">
      <dgm:prSet presAssocID="{4109384B-A788-41CC-8A35-70A59E0461C1}" presName="Name13" presStyleLbl="parChTrans1D2" presStyleIdx="0" presStyleCnt="4"/>
      <dgm:spPr/>
      <dgm:t>
        <a:bodyPr/>
        <a:lstStyle/>
        <a:p>
          <a:endParaRPr lang="es-ES"/>
        </a:p>
      </dgm:t>
    </dgm:pt>
    <dgm:pt modelId="{885E6FE9-C76C-43DB-88A4-6B167DA1DB35}" type="pres">
      <dgm:prSet presAssocID="{7749F75B-5840-4487-8B2B-AF3DB694C597}" presName="childText" presStyleLbl="bgAcc1" presStyleIdx="0" presStyleCnt="4" custScaleX="116500" custLinFactNeighborX="-1413" custLinFactNeighborY="24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AAB33A-6B96-423C-B633-EFD0AAA423E8}" type="pres">
      <dgm:prSet presAssocID="{F38B0164-6D61-4581-994E-CCF9E61293B3}" presName="Name13" presStyleLbl="parChTrans1D2" presStyleIdx="1" presStyleCnt="4"/>
      <dgm:spPr/>
      <dgm:t>
        <a:bodyPr/>
        <a:lstStyle/>
        <a:p>
          <a:endParaRPr lang="es-ES"/>
        </a:p>
      </dgm:t>
    </dgm:pt>
    <dgm:pt modelId="{691F1130-827E-4CE9-866F-74F3B5C9BF42}" type="pres">
      <dgm:prSet presAssocID="{D619D616-A43A-44EA-93F7-6A726AB1EEF9}" presName="childText" presStyleLbl="bgAcc1" presStyleIdx="1" presStyleCnt="4" custScaleX="122341" custScaleY="703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E1C835-F972-4A93-A6C5-FC96C4C4A57F}" type="pres">
      <dgm:prSet presAssocID="{33B24622-3AB6-43D3-AE2A-94539B392F60}" presName="root" presStyleCnt="0"/>
      <dgm:spPr/>
    </dgm:pt>
    <dgm:pt modelId="{0B08A091-0C68-4C12-AE57-DAB21DFA332E}" type="pres">
      <dgm:prSet presAssocID="{33B24622-3AB6-43D3-AE2A-94539B392F60}" presName="rootComposite" presStyleCnt="0"/>
      <dgm:spPr/>
    </dgm:pt>
    <dgm:pt modelId="{5EAC5D67-F34F-4694-94E6-C546094A63EF}" type="pres">
      <dgm:prSet presAssocID="{33B24622-3AB6-43D3-AE2A-94539B392F60}" presName="rootText" presStyleLbl="node1" presStyleIdx="1" presStyleCnt="2"/>
      <dgm:spPr/>
      <dgm:t>
        <a:bodyPr/>
        <a:lstStyle/>
        <a:p>
          <a:endParaRPr lang="es-ES"/>
        </a:p>
      </dgm:t>
    </dgm:pt>
    <dgm:pt modelId="{9220B2E6-460E-4FB6-BB64-D57F34B5655E}" type="pres">
      <dgm:prSet presAssocID="{33B24622-3AB6-43D3-AE2A-94539B392F60}" presName="rootConnector" presStyleLbl="node1" presStyleIdx="1" presStyleCnt="2"/>
      <dgm:spPr/>
      <dgm:t>
        <a:bodyPr/>
        <a:lstStyle/>
        <a:p>
          <a:endParaRPr lang="es-ES"/>
        </a:p>
      </dgm:t>
    </dgm:pt>
    <dgm:pt modelId="{7C57D877-0754-4B0E-B380-67FF660B7E2E}" type="pres">
      <dgm:prSet presAssocID="{33B24622-3AB6-43D3-AE2A-94539B392F60}" presName="childShape" presStyleCnt="0"/>
      <dgm:spPr/>
    </dgm:pt>
    <dgm:pt modelId="{BB665013-9DAF-44E7-B622-1D206408D87C}" type="pres">
      <dgm:prSet presAssocID="{98922B56-7507-42E7-8EDA-A07CD247D78E}" presName="Name13" presStyleLbl="parChTrans1D2" presStyleIdx="2" presStyleCnt="4"/>
      <dgm:spPr/>
      <dgm:t>
        <a:bodyPr/>
        <a:lstStyle/>
        <a:p>
          <a:endParaRPr lang="es-ES"/>
        </a:p>
      </dgm:t>
    </dgm:pt>
    <dgm:pt modelId="{F4649F20-37AD-4E4B-B40D-36EC74D9C0BF}" type="pres">
      <dgm:prSet presAssocID="{B6F2BBF8-171E-4D4A-BE7A-66C678E5BCB9}" presName="childText" presStyleLbl="bgAcc1" presStyleIdx="2" presStyleCnt="4" custScaleX="97408" custScaleY="105546" custLinFactNeighborX="-2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6B7714-1C6B-4357-80B5-671851607FCC}" type="pres">
      <dgm:prSet presAssocID="{DAAA78ED-7937-48ED-B865-DD3B0F8F7FD6}" presName="Name13" presStyleLbl="parChTrans1D2" presStyleIdx="3" presStyleCnt="4"/>
      <dgm:spPr/>
      <dgm:t>
        <a:bodyPr/>
        <a:lstStyle/>
        <a:p>
          <a:endParaRPr lang="es-ES"/>
        </a:p>
      </dgm:t>
    </dgm:pt>
    <dgm:pt modelId="{0A73DAFE-A512-4D41-829A-7EFCF73BA66D}" type="pres">
      <dgm:prSet presAssocID="{219992F3-EE58-43C3-A6A6-FF0947BF4962}" presName="childText" presStyleLbl="bgAcc1" presStyleIdx="3" presStyleCnt="4" custScaleX="90262" custScaleY="41375" custLinFactNeighborX="3295" custLinFactNeighborY="17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DAD5E4-6DDA-4111-9A14-38CDD390A59F}" type="presOf" srcId="{9CFB9AA9-42E9-4553-9EBC-EDBE4A6C30D4}" destId="{0B75E3EC-7E85-4F58-8667-047465CB070B}" srcOrd="0" destOrd="0" presId="urn:microsoft.com/office/officeart/2005/8/layout/hierarchy3"/>
    <dgm:cxn modelId="{0229FD92-AF89-4790-A82A-C07C7DA8B026}" type="presOf" srcId="{001A4FEF-080B-4B72-B5AA-C48ABE5D2FE1}" destId="{AB0A6E02-F5AD-4D37-8E4D-267001779F34}" srcOrd="1" destOrd="0" presId="urn:microsoft.com/office/officeart/2005/8/layout/hierarchy3"/>
    <dgm:cxn modelId="{8AFCABBA-6B5D-45B0-9291-F85711FF2624}" srcId="{001A4FEF-080B-4B72-B5AA-C48ABE5D2FE1}" destId="{7749F75B-5840-4487-8B2B-AF3DB694C597}" srcOrd="0" destOrd="0" parTransId="{4109384B-A788-41CC-8A35-70A59E0461C1}" sibTransId="{2C4FB3D4-EDC0-4A05-8386-FD972282DBEC}"/>
    <dgm:cxn modelId="{AE1294A0-8337-4694-B7EE-89DCFF8A0F9B}" type="presOf" srcId="{F38B0164-6D61-4581-994E-CCF9E61293B3}" destId="{65AAB33A-6B96-423C-B633-EFD0AAA423E8}" srcOrd="0" destOrd="0" presId="urn:microsoft.com/office/officeart/2005/8/layout/hierarchy3"/>
    <dgm:cxn modelId="{FE812C13-13AB-4BD9-9FE2-70435BEA8866}" type="presOf" srcId="{B6F2BBF8-171E-4D4A-BE7A-66C678E5BCB9}" destId="{F4649F20-37AD-4E4B-B40D-36EC74D9C0BF}" srcOrd="0" destOrd="0" presId="urn:microsoft.com/office/officeart/2005/8/layout/hierarchy3"/>
    <dgm:cxn modelId="{BC379C0D-20B5-4139-9D17-F62EA812C2C8}" srcId="{33B24622-3AB6-43D3-AE2A-94539B392F60}" destId="{219992F3-EE58-43C3-A6A6-FF0947BF4962}" srcOrd="1" destOrd="0" parTransId="{DAAA78ED-7937-48ED-B865-DD3B0F8F7FD6}" sibTransId="{C8970E5A-53C9-4A1E-9C47-FD6E2ABFCACC}"/>
    <dgm:cxn modelId="{4C22D9E3-BF86-4567-B5AF-BCE5EA9F01FF}" srcId="{001A4FEF-080B-4B72-B5AA-C48ABE5D2FE1}" destId="{D619D616-A43A-44EA-93F7-6A726AB1EEF9}" srcOrd="1" destOrd="0" parTransId="{F38B0164-6D61-4581-994E-CCF9E61293B3}" sibTransId="{F36D9B0C-4AA0-4C4F-8CDA-1DA5F0A98AA7}"/>
    <dgm:cxn modelId="{335A8A4E-5221-4C0F-A9DC-B4F2E71E5EF2}" type="presOf" srcId="{D619D616-A43A-44EA-93F7-6A726AB1EEF9}" destId="{691F1130-827E-4CE9-866F-74F3B5C9BF42}" srcOrd="0" destOrd="0" presId="urn:microsoft.com/office/officeart/2005/8/layout/hierarchy3"/>
    <dgm:cxn modelId="{051D9DFA-061E-4DCF-ADB4-04E1F529BCF5}" type="presOf" srcId="{001A4FEF-080B-4B72-B5AA-C48ABE5D2FE1}" destId="{F9E5DA72-025A-4409-9AE9-6939E0468396}" srcOrd="0" destOrd="0" presId="urn:microsoft.com/office/officeart/2005/8/layout/hierarchy3"/>
    <dgm:cxn modelId="{14F7A64D-D252-45C5-A6AF-3AC4D15239A5}" srcId="{9CFB9AA9-42E9-4553-9EBC-EDBE4A6C30D4}" destId="{001A4FEF-080B-4B72-B5AA-C48ABE5D2FE1}" srcOrd="0" destOrd="0" parTransId="{F3C5A4F8-8801-49AC-ADBE-151785718D47}" sibTransId="{1E4F8FED-BB58-43F8-B471-8A80F9B4DB83}"/>
    <dgm:cxn modelId="{48C85530-EE9A-4D12-8267-776504346A56}" type="presOf" srcId="{219992F3-EE58-43C3-A6A6-FF0947BF4962}" destId="{0A73DAFE-A512-4D41-829A-7EFCF73BA66D}" srcOrd="0" destOrd="0" presId="urn:microsoft.com/office/officeart/2005/8/layout/hierarchy3"/>
    <dgm:cxn modelId="{E3B4B5E3-E5BB-4960-A53E-D5639CE64792}" type="presOf" srcId="{DAAA78ED-7937-48ED-B865-DD3B0F8F7FD6}" destId="{106B7714-1C6B-4357-80B5-671851607FCC}" srcOrd="0" destOrd="0" presId="urn:microsoft.com/office/officeart/2005/8/layout/hierarchy3"/>
    <dgm:cxn modelId="{A7138C8F-EF50-4AD6-B42A-D5D7D328CBDD}" srcId="{33B24622-3AB6-43D3-AE2A-94539B392F60}" destId="{B6F2BBF8-171E-4D4A-BE7A-66C678E5BCB9}" srcOrd="0" destOrd="0" parTransId="{98922B56-7507-42E7-8EDA-A07CD247D78E}" sibTransId="{CE5B7BC5-58EC-4588-AB20-DAE40055A99A}"/>
    <dgm:cxn modelId="{8D7EDB34-CD58-47D2-A0CB-2EEC2CBB6D5E}" type="presOf" srcId="{4109384B-A788-41CC-8A35-70A59E0461C1}" destId="{DDBC1C2F-1340-43CD-B214-885FD0974222}" srcOrd="0" destOrd="0" presId="urn:microsoft.com/office/officeart/2005/8/layout/hierarchy3"/>
    <dgm:cxn modelId="{3B6FDDC7-D04E-4D37-B3DC-AB13324704A8}" type="presOf" srcId="{33B24622-3AB6-43D3-AE2A-94539B392F60}" destId="{9220B2E6-460E-4FB6-BB64-D57F34B5655E}" srcOrd="1" destOrd="0" presId="urn:microsoft.com/office/officeart/2005/8/layout/hierarchy3"/>
    <dgm:cxn modelId="{4F012301-678F-43E0-9BD5-C40D8C0F816E}" type="presOf" srcId="{33B24622-3AB6-43D3-AE2A-94539B392F60}" destId="{5EAC5D67-F34F-4694-94E6-C546094A63EF}" srcOrd="0" destOrd="0" presId="urn:microsoft.com/office/officeart/2005/8/layout/hierarchy3"/>
    <dgm:cxn modelId="{C586855E-D56F-44B7-A118-6DC76DD6BA0E}" srcId="{9CFB9AA9-42E9-4553-9EBC-EDBE4A6C30D4}" destId="{33B24622-3AB6-43D3-AE2A-94539B392F60}" srcOrd="1" destOrd="0" parTransId="{6B81F0F6-057E-4E5B-8BAE-C1C08767EF4E}" sibTransId="{CEC9AD18-9BBE-47AC-B89B-AEF6CAF907FF}"/>
    <dgm:cxn modelId="{6EF7A580-4514-42B1-9E4A-18110A5A0E51}" type="presOf" srcId="{7749F75B-5840-4487-8B2B-AF3DB694C597}" destId="{885E6FE9-C76C-43DB-88A4-6B167DA1DB35}" srcOrd="0" destOrd="0" presId="urn:microsoft.com/office/officeart/2005/8/layout/hierarchy3"/>
    <dgm:cxn modelId="{147257DC-4890-4357-AED7-7605941A5867}" type="presOf" srcId="{98922B56-7507-42E7-8EDA-A07CD247D78E}" destId="{BB665013-9DAF-44E7-B622-1D206408D87C}" srcOrd="0" destOrd="0" presId="urn:microsoft.com/office/officeart/2005/8/layout/hierarchy3"/>
    <dgm:cxn modelId="{441D29FA-137B-4FFC-9C00-E538C825D67B}" type="presParOf" srcId="{0B75E3EC-7E85-4F58-8667-047465CB070B}" destId="{C99EAE58-A263-4218-ABF4-6CC67CF4BE78}" srcOrd="0" destOrd="0" presId="urn:microsoft.com/office/officeart/2005/8/layout/hierarchy3"/>
    <dgm:cxn modelId="{95FBED06-1D28-4F4B-9575-C033C97C7E61}" type="presParOf" srcId="{C99EAE58-A263-4218-ABF4-6CC67CF4BE78}" destId="{07F75166-9A36-4B7E-AEB6-07C251079220}" srcOrd="0" destOrd="0" presId="urn:microsoft.com/office/officeart/2005/8/layout/hierarchy3"/>
    <dgm:cxn modelId="{64D93462-707F-4DC7-88D3-D7B8E16C30B2}" type="presParOf" srcId="{07F75166-9A36-4B7E-AEB6-07C251079220}" destId="{F9E5DA72-025A-4409-9AE9-6939E0468396}" srcOrd="0" destOrd="0" presId="urn:microsoft.com/office/officeart/2005/8/layout/hierarchy3"/>
    <dgm:cxn modelId="{61453345-D121-4A70-AD5B-02D3B1C131FF}" type="presParOf" srcId="{07F75166-9A36-4B7E-AEB6-07C251079220}" destId="{AB0A6E02-F5AD-4D37-8E4D-267001779F34}" srcOrd="1" destOrd="0" presId="urn:microsoft.com/office/officeart/2005/8/layout/hierarchy3"/>
    <dgm:cxn modelId="{E3D0A85B-0CDB-4CA0-B55C-35FCBB4868EC}" type="presParOf" srcId="{C99EAE58-A263-4218-ABF4-6CC67CF4BE78}" destId="{6132E9FA-64AE-48B2-97A2-84F745CF5A16}" srcOrd="1" destOrd="0" presId="urn:microsoft.com/office/officeart/2005/8/layout/hierarchy3"/>
    <dgm:cxn modelId="{2AF06DC8-B98D-4F26-86A0-CE8A525654A3}" type="presParOf" srcId="{6132E9FA-64AE-48B2-97A2-84F745CF5A16}" destId="{DDBC1C2F-1340-43CD-B214-885FD0974222}" srcOrd="0" destOrd="0" presId="urn:microsoft.com/office/officeart/2005/8/layout/hierarchy3"/>
    <dgm:cxn modelId="{6A2451C7-35BC-4DD5-A3F8-C31B3D97FAA9}" type="presParOf" srcId="{6132E9FA-64AE-48B2-97A2-84F745CF5A16}" destId="{885E6FE9-C76C-43DB-88A4-6B167DA1DB35}" srcOrd="1" destOrd="0" presId="urn:microsoft.com/office/officeart/2005/8/layout/hierarchy3"/>
    <dgm:cxn modelId="{7480DB97-7472-483E-A452-BC8F71DFB6D6}" type="presParOf" srcId="{6132E9FA-64AE-48B2-97A2-84F745CF5A16}" destId="{65AAB33A-6B96-423C-B633-EFD0AAA423E8}" srcOrd="2" destOrd="0" presId="urn:microsoft.com/office/officeart/2005/8/layout/hierarchy3"/>
    <dgm:cxn modelId="{6F8D03FB-D1C8-4F64-BA98-18DC440956F3}" type="presParOf" srcId="{6132E9FA-64AE-48B2-97A2-84F745CF5A16}" destId="{691F1130-827E-4CE9-866F-74F3B5C9BF42}" srcOrd="3" destOrd="0" presId="urn:microsoft.com/office/officeart/2005/8/layout/hierarchy3"/>
    <dgm:cxn modelId="{DCF814F2-87F4-4E93-B569-F4C3FB461DA0}" type="presParOf" srcId="{0B75E3EC-7E85-4F58-8667-047465CB070B}" destId="{F5E1C835-F972-4A93-A6C5-FC96C4C4A57F}" srcOrd="1" destOrd="0" presId="urn:microsoft.com/office/officeart/2005/8/layout/hierarchy3"/>
    <dgm:cxn modelId="{90384531-44C3-4E6D-B0D4-1F1CBE2128CD}" type="presParOf" srcId="{F5E1C835-F972-4A93-A6C5-FC96C4C4A57F}" destId="{0B08A091-0C68-4C12-AE57-DAB21DFA332E}" srcOrd="0" destOrd="0" presId="urn:microsoft.com/office/officeart/2005/8/layout/hierarchy3"/>
    <dgm:cxn modelId="{1ABA834E-C533-465D-93D0-7283EE604941}" type="presParOf" srcId="{0B08A091-0C68-4C12-AE57-DAB21DFA332E}" destId="{5EAC5D67-F34F-4694-94E6-C546094A63EF}" srcOrd="0" destOrd="0" presId="urn:microsoft.com/office/officeart/2005/8/layout/hierarchy3"/>
    <dgm:cxn modelId="{E6139095-AD18-4A01-91D9-8F47EA6E88C1}" type="presParOf" srcId="{0B08A091-0C68-4C12-AE57-DAB21DFA332E}" destId="{9220B2E6-460E-4FB6-BB64-D57F34B5655E}" srcOrd="1" destOrd="0" presId="urn:microsoft.com/office/officeart/2005/8/layout/hierarchy3"/>
    <dgm:cxn modelId="{0839DBA2-1F65-4109-B73C-17C23D3C03F0}" type="presParOf" srcId="{F5E1C835-F972-4A93-A6C5-FC96C4C4A57F}" destId="{7C57D877-0754-4B0E-B380-67FF660B7E2E}" srcOrd="1" destOrd="0" presId="urn:microsoft.com/office/officeart/2005/8/layout/hierarchy3"/>
    <dgm:cxn modelId="{F832BA4C-8851-41E6-89E8-854A35168A22}" type="presParOf" srcId="{7C57D877-0754-4B0E-B380-67FF660B7E2E}" destId="{BB665013-9DAF-44E7-B622-1D206408D87C}" srcOrd="0" destOrd="0" presId="urn:microsoft.com/office/officeart/2005/8/layout/hierarchy3"/>
    <dgm:cxn modelId="{6D3D6BCD-E733-4642-BC1C-9BF3671CC3CC}" type="presParOf" srcId="{7C57D877-0754-4B0E-B380-67FF660B7E2E}" destId="{F4649F20-37AD-4E4B-B40D-36EC74D9C0BF}" srcOrd="1" destOrd="0" presId="urn:microsoft.com/office/officeart/2005/8/layout/hierarchy3"/>
    <dgm:cxn modelId="{F5F93634-72FD-49EC-B424-65F48688B3E1}" type="presParOf" srcId="{7C57D877-0754-4B0E-B380-67FF660B7E2E}" destId="{106B7714-1C6B-4357-80B5-671851607FCC}" srcOrd="2" destOrd="0" presId="urn:microsoft.com/office/officeart/2005/8/layout/hierarchy3"/>
    <dgm:cxn modelId="{B7AA9F1E-943C-47D0-A49D-34A2FCFD5E1C}" type="presParOf" srcId="{7C57D877-0754-4B0E-B380-67FF660B7E2E}" destId="{0A73DAFE-A512-4D41-829A-7EFCF73BA6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443B27-70DC-4FA1-8C31-F20068F27781}" type="doc">
      <dgm:prSet loTypeId="urn:microsoft.com/office/officeart/2005/8/layout/target3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52ADC4F-2636-447F-B29C-C3383A4D17E2}">
      <dgm:prSet/>
      <dgm:spPr>
        <a:solidFill>
          <a:schemeClr val="accent2">
            <a:lumMod val="75000"/>
          </a:schemeClr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Encuestas de caracterización de las población en dos localidades de la Ciudad de Bogotá</a:t>
          </a:r>
          <a:endParaRPr lang="es-CO" dirty="0">
            <a:solidFill>
              <a:schemeClr val="bg1"/>
            </a:solidFill>
          </a:endParaRPr>
        </a:p>
      </dgm:t>
    </dgm:pt>
    <dgm:pt modelId="{610B1B89-CBAB-4E18-89BC-95C05FA79F66}" type="parTrans" cxnId="{7D39FD1F-F29E-47FD-94E8-AA970AD02277}">
      <dgm:prSet/>
      <dgm:spPr/>
      <dgm:t>
        <a:bodyPr/>
        <a:lstStyle/>
        <a:p>
          <a:endParaRPr lang="es-CO"/>
        </a:p>
      </dgm:t>
    </dgm:pt>
    <dgm:pt modelId="{0E86688F-28D7-42BD-92C9-9B1142C8B81D}" type="sibTrans" cxnId="{7D39FD1F-F29E-47FD-94E8-AA970AD02277}">
      <dgm:prSet/>
      <dgm:spPr/>
      <dgm:t>
        <a:bodyPr/>
        <a:lstStyle/>
        <a:p>
          <a:endParaRPr lang="es-CO"/>
        </a:p>
      </dgm:t>
    </dgm:pt>
    <dgm:pt modelId="{E7C97E99-B2DE-4BDB-8F17-0438BDB3A810}">
      <dgm:prSet/>
      <dgm:spPr>
        <a:solidFill>
          <a:schemeClr val="accent1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Resultados obtenidos</a:t>
          </a:r>
          <a:endParaRPr lang="es-CO" dirty="0">
            <a:solidFill>
              <a:schemeClr val="bg1"/>
            </a:solidFill>
          </a:endParaRPr>
        </a:p>
      </dgm:t>
    </dgm:pt>
    <dgm:pt modelId="{FFD4DA71-8BB1-4B0B-B53B-67D3062EBA6A}" type="parTrans" cxnId="{7500D4E1-A042-420D-A048-45283608C0A1}">
      <dgm:prSet/>
      <dgm:spPr/>
      <dgm:t>
        <a:bodyPr/>
        <a:lstStyle/>
        <a:p>
          <a:endParaRPr lang="es-CO"/>
        </a:p>
      </dgm:t>
    </dgm:pt>
    <dgm:pt modelId="{4D47F12E-017F-4176-8881-27BB0B0E3001}" type="sibTrans" cxnId="{7500D4E1-A042-420D-A048-45283608C0A1}">
      <dgm:prSet/>
      <dgm:spPr/>
      <dgm:t>
        <a:bodyPr/>
        <a:lstStyle/>
        <a:p>
          <a:endParaRPr lang="es-CO"/>
        </a:p>
      </dgm:t>
    </dgm:pt>
    <dgm:pt modelId="{7CCA9D35-780D-4146-AB57-6DC995FADD2F}">
      <dgm:prSet/>
      <dgm:spPr>
        <a:solidFill>
          <a:srgbClr val="FF000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Cuestionario de identificación de personas con un alto nivel de centralidad dentro de la comunidad</a:t>
          </a:r>
          <a:endParaRPr lang="es-CO" dirty="0">
            <a:solidFill>
              <a:schemeClr val="bg1"/>
            </a:solidFill>
          </a:endParaRPr>
        </a:p>
      </dgm:t>
    </dgm:pt>
    <dgm:pt modelId="{B965BBEB-C6EF-480B-8AE2-A0CFB7BDAA88}" type="sibTrans" cxnId="{87DC6126-5CCC-4199-996A-541411282801}">
      <dgm:prSet/>
      <dgm:spPr/>
      <dgm:t>
        <a:bodyPr/>
        <a:lstStyle/>
        <a:p>
          <a:endParaRPr lang="es-CO"/>
        </a:p>
      </dgm:t>
    </dgm:pt>
    <dgm:pt modelId="{AFC8DFDD-1278-4DB0-9895-18FDADF82AD3}" type="parTrans" cxnId="{87DC6126-5CCC-4199-996A-541411282801}">
      <dgm:prSet/>
      <dgm:spPr/>
      <dgm:t>
        <a:bodyPr/>
        <a:lstStyle/>
        <a:p>
          <a:endParaRPr lang="es-CO"/>
        </a:p>
      </dgm:t>
    </dgm:pt>
    <dgm:pt modelId="{FB0AFD52-C1C6-44B7-83D4-92ED32C4FCC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Intervención a través de personas con influencia dentro de la comunidad</a:t>
          </a:r>
          <a:endParaRPr lang="es-CO" dirty="0">
            <a:solidFill>
              <a:schemeClr val="bg1"/>
            </a:solidFill>
          </a:endParaRPr>
        </a:p>
      </dgm:t>
    </dgm:pt>
    <dgm:pt modelId="{198641A0-FA05-4101-8515-264B8B1CDB8C}" type="sibTrans" cxnId="{A127AD6F-7E2B-4093-AABA-9CC2D2ED7145}">
      <dgm:prSet/>
      <dgm:spPr/>
      <dgm:t>
        <a:bodyPr/>
        <a:lstStyle/>
        <a:p>
          <a:endParaRPr lang="es-CO"/>
        </a:p>
      </dgm:t>
    </dgm:pt>
    <dgm:pt modelId="{A2AD44B1-6F6A-49CA-8534-09F5F2801393}" type="parTrans" cxnId="{A127AD6F-7E2B-4093-AABA-9CC2D2ED7145}">
      <dgm:prSet/>
      <dgm:spPr/>
      <dgm:t>
        <a:bodyPr/>
        <a:lstStyle/>
        <a:p>
          <a:endParaRPr lang="es-CO"/>
        </a:p>
      </dgm:t>
    </dgm:pt>
    <dgm:pt modelId="{480E5E44-57BF-4F2F-90C5-C0523D17516C}" type="pres">
      <dgm:prSet presAssocID="{2C443B27-70DC-4FA1-8C31-F20068F277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2BFA8-3186-4DC7-89B7-0758CEEE530B}" type="pres">
      <dgm:prSet presAssocID="{952ADC4F-2636-447F-B29C-C3383A4D17E2}" presName="circle1" presStyleLbl="node1" presStyleIdx="0" presStyleCnt="4"/>
      <dgm:spPr>
        <a:solidFill>
          <a:schemeClr val="accent2"/>
        </a:solidFill>
      </dgm:spPr>
    </dgm:pt>
    <dgm:pt modelId="{FB920CD0-751F-43AE-AA5B-02F7DB82D4E6}" type="pres">
      <dgm:prSet presAssocID="{952ADC4F-2636-447F-B29C-C3383A4D17E2}" presName="space" presStyleCnt="0"/>
      <dgm:spPr/>
    </dgm:pt>
    <dgm:pt modelId="{FD6BDE8F-0A03-43DD-BC39-058554A7E179}" type="pres">
      <dgm:prSet presAssocID="{952ADC4F-2636-447F-B29C-C3383A4D17E2}" presName="rect1" presStyleLbl="alignAcc1" presStyleIdx="0" presStyleCnt="4" custLinFactNeighborX="1068" custLinFactNeighborY="428"/>
      <dgm:spPr/>
      <dgm:t>
        <a:bodyPr/>
        <a:lstStyle/>
        <a:p>
          <a:endParaRPr lang="es-ES"/>
        </a:p>
      </dgm:t>
    </dgm:pt>
    <dgm:pt modelId="{0112299F-7D77-4247-8472-B2901305C960}" type="pres">
      <dgm:prSet presAssocID="{7CCA9D35-780D-4146-AB57-6DC995FADD2F}" presName="vertSpace2" presStyleLbl="node1" presStyleIdx="0" presStyleCnt="4"/>
      <dgm:spPr/>
    </dgm:pt>
    <dgm:pt modelId="{C3FB69CC-C82D-424C-A9B9-66CF77431818}" type="pres">
      <dgm:prSet presAssocID="{7CCA9D35-780D-4146-AB57-6DC995FADD2F}" presName="circle2" presStyleLbl="node1" presStyleIdx="1" presStyleCnt="4"/>
      <dgm:spPr>
        <a:solidFill>
          <a:srgbClr val="C00000"/>
        </a:solidFill>
      </dgm:spPr>
    </dgm:pt>
    <dgm:pt modelId="{D78B4A59-4001-435C-AEB2-04838DCE3907}" type="pres">
      <dgm:prSet presAssocID="{7CCA9D35-780D-4146-AB57-6DC995FADD2F}" presName="rect2" presStyleLbl="alignAcc1" presStyleIdx="1" presStyleCnt="4" custLinFactNeighborX="-712" custLinFactNeighborY="-563"/>
      <dgm:spPr/>
      <dgm:t>
        <a:bodyPr/>
        <a:lstStyle/>
        <a:p>
          <a:endParaRPr lang="es-ES"/>
        </a:p>
      </dgm:t>
    </dgm:pt>
    <dgm:pt modelId="{15AD8EAE-BCA3-4279-BFEA-6B14EDB0FA63}" type="pres">
      <dgm:prSet presAssocID="{FB0AFD52-C1C6-44B7-83D4-92ED32C4FCC5}" presName="vertSpace3" presStyleLbl="node1" presStyleIdx="1" presStyleCnt="4"/>
      <dgm:spPr/>
    </dgm:pt>
    <dgm:pt modelId="{E9A4506A-DC7E-4AA1-94A6-079E5FEA9B78}" type="pres">
      <dgm:prSet presAssocID="{FB0AFD52-C1C6-44B7-83D4-92ED32C4FCC5}" presName="circle3" presStyleLbl="node1" presStyleIdx="2" presStyleCnt="4"/>
      <dgm:spPr>
        <a:solidFill>
          <a:schemeClr val="accent6">
            <a:lumMod val="75000"/>
          </a:schemeClr>
        </a:solidFill>
      </dgm:spPr>
    </dgm:pt>
    <dgm:pt modelId="{7B07CF25-F2D4-422C-9DED-8B1309173173}" type="pres">
      <dgm:prSet presAssocID="{FB0AFD52-C1C6-44B7-83D4-92ED32C4FCC5}" presName="rect3" presStyleLbl="alignAcc1" presStyleIdx="2" presStyleCnt="4" custLinFactNeighborY="-3059"/>
      <dgm:spPr/>
      <dgm:t>
        <a:bodyPr/>
        <a:lstStyle/>
        <a:p>
          <a:endParaRPr lang="es-ES"/>
        </a:p>
      </dgm:t>
    </dgm:pt>
    <dgm:pt modelId="{D864DF03-4FB8-4D66-94E7-B6154E0F1020}" type="pres">
      <dgm:prSet presAssocID="{E7C97E99-B2DE-4BDB-8F17-0438BDB3A810}" presName="vertSpace4" presStyleLbl="node1" presStyleIdx="2" presStyleCnt="4"/>
      <dgm:spPr/>
    </dgm:pt>
    <dgm:pt modelId="{99BFF154-1CB1-4B2C-B5CC-BD0FA33AFA0B}" type="pres">
      <dgm:prSet presAssocID="{E7C97E99-B2DE-4BDB-8F17-0438BDB3A810}" presName="circle4" presStyleLbl="node1" presStyleIdx="3" presStyleCnt="4"/>
      <dgm:spPr/>
    </dgm:pt>
    <dgm:pt modelId="{6B92F0B4-AFC5-4764-A847-162806640DA8}" type="pres">
      <dgm:prSet presAssocID="{E7C97E99-B2DE-4BDB-8F17-0438BDB3A810}" presName="rect4" presStyleLbl="alignAcc1" presStyleIdx="3" presStyleCnt="4"/>
      <dgm:spPr/>
      <dgm:t>
        <a:bodyPr/>
        <a:lstStyle/>
        <a:p>
          <a:endParaRPr lang="es-ES"/>
        </a:p>
      </dgm:t>
    </dgm:pt>
    <dgm:pt modelId="{F33AAE0E-67A9-4F62-9A80-D058E9CC4E8C}" type="pres">
      <dgm:prSet presAssocID="{952ADC4F-2636-447F-B29C-C3383A4D17E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76943B-A708-4225-BFAB-339AF8B03626}" type="pres">
      <dgm:prSet presAssocID="{7CCA9D35-780D-4146-AB57-6DC995FADD2F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D80DD-92F7-4575-888B-2AB776653F0B}" type="pres">
      <dgm:prSet presAssocID="{FB0AFD52-C1C6-44B7-83D4-92ED32C4FCC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BAF622-25BE-47D0-BAFB-5B5354BA4544}" type="pres">
      <dgm:prSet presAssocID="{E7C97E99-B2DE-4BDB-8F17-0438BDB3A81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39FD1F-F29E-47FD-94E8-AA970AD02277}" srcId="{2C443B27-70DC-4FA1-8C31-F20068F27781}" destId="{952ADC4F-2636-447F-B29C-C3383A4D17E2}" srcOrd="0" destOrd="0" parTransId="{610B1B89-CBAB-4E18-89BC-95C05FA79F66}" sibTransId="{0E86688F-28D7-42BD-92C9-9B1142C8B81D}"/>
    <dgm:cxn modelId="{A127AD6F-7E2B-4093-AABA-9CC2D2ED7145}" srcId="{2C443B27-70DC-4FA1-8C31-F20068F27781}" destId="{FB0AFD52-C1C6-44B7-83D4-92ED32C4FCC5}" srcOrd="2" destOrd="0" parTransId="{A2AD44B1-6F6A-49CA-8534-09F5F2801393}" sibTransId="{198641A0-FA05-4101-8515-264B8B1CDB8C}"/>
    <dgm:cxn modelId="{66065E2D-5E76-4C20-A05D-3CD2B768A526}" type="presOf" srcId="{952ADC4F-2636-447F-B29C-C3383A4D17E2}" destId="{F33AAE0E-67A9-4F62-9A80-D058E9CC4E8C}" srcOrd="1" destOrd="0" presId="urn:microsoft.com/office/officeart/2005/8/layout/target3"/>
    <dgm:cxn modelId="{7B96272F-B682-4E14-AA4C-34C166B7D074}" type="presOf" srcId="{FB0AFD52-C1C6-44B7-83D4-92ED32C4FCC5}" destId="{08FD80DD-92F7-4575-888B-2AB776653F0B}" srcOrd="1" destOrd="0" presId="urn:microsoft.com/office/officeart/2005/8/layout/target3"/>
    <dgm:cxn modelId="{B4A16772-3B8D-4F68-8355-FA8A09CFA292}" type="presOf" srcId="{2C443B27-70DC-4FA1-8C31-F20068F27781}" destId="{480E5E44-57BF-4F2F-90C5-C0523D17516C}" srcOrd="0" destOrd="0" presId="urn:microsoft.com/office/officeart/2005/8/layout/target3"/>
    <dgm:cxn modelId="{8199713C-5D3E-44A0-AA31-9C5298479D73}" type="presOf" srcId="{952ADC4F-2636-447F-B29C-C3383A4D17E2}" destId="{FD6BDE8F-0A03-43DD-BC39-058554A7E179}" srcOrd="0" destOrd="0" presId="urn:microsoft.com/office/officeart/2005/8/layout/target3"/>
    <dgm:cxn modelId="{037B6536-4336-4EA6-B7BA-5C149030CA03}" type="presOf" srcId="{7CCA9D35-780D-4146-AB57-6DC995FADD2F}" destId="{8C76943B-A708-4225-BFAB-339AF8B03626}" srcOrd="1" destOrd="0" presId="urn:microsoft.com/office/officeart/2005/8/layout/target3"/>
    <dgm:cxn modelId="{7500D4E1-A042-420D-A048-45283608C0A1}" srcId="{2C443B27-70DC-4FA1-8C31-F20068F27781}" destId="{E7C97E99-B2DE-4BDB-8F17-0438BDB3A810}" srcOrd="3" destOrd="0" parTransId="{FFD4DA71-8BB1-4B0B-B53B-67D3062EBA6A}" sibTransId="{4D47F12E-017F-4176-8881-27BB0B0E3001}"/>
    <dgm:cxn modelId="{EE573F78-6CFA-4A1C-8BD6-3644216D852F}" type="presOf" srcId="{FB0AFD52-C1C6-44B7-83D4-92ED32C4FCC5}" destId="{7B07CF25-F2D4-422C-9DED-8B1309173173}" srcOrd="0" destOrd="0" presId="urn:microsoft.com/office/officeart/2005/8/layout/target3"/>
    <dgm:cxn modelId="{87DC6126-5CCC-4199-996A-541411282801}" srcId="{2C443B27-70DC-4FA1-8C31-F20068F27781}" destId="{7CCA9D35-780D-4146-AB57-6DC995FADD2F}" srcOrd="1" destOrd="0" parTransId="{AFC8DFDD-1278-4DB0-9895-18FDADF82AD3}" sibTransId="{B965BBEB-C6EF-480B-8AE2-A0CFB7BDAA88}"/>
    <dgm:cxn modelId="{04105BE5-2276-49FC-8C91-60D2966C06F7}" type="presOf" srcId="{E7C97E99-B2DE-4BDB-8F17-0438BDB3A810}" destId="{6B92F0B4-AFC5-4764-A847-162806640DA8}" srcOrd="0" destOrd="0" presId="urn:microsoft.com/office/officeart/2005/8/layout/target3"/>
    <dgm:cxn modelId="{E210B2CE-6A74-42EC-91DF-FBB2ECECA378}" type="presOf" srcId="{7CCA9D35-780D-4146-AB57-6DC995FADD2F}" destId="{D78B4A59-4001-435C-AEB2-04838DCE3907}" srcOrd="0" destOrd="0" presId="urn:microsoft.com/office/officeart/2005/8/layout/target3"/>
    <dgm:cxn modelId="{E42EE0EE-16B2-480B-A484-0B9ECD5304E5}" type="presOf" srcId="{E7C97E99-B2DE-4BDB-8F17-0438BDB3A810}" destId="{2CBAF622-25BE-47D0-BAFB-5B5354BA4544}" srcOrd="1" destOrd="0" presId="urn:microsoft.com/office/officeart/2005/8/layout/target3"/>
    <dgm:cxn modelId="{80C5D8D6-3832-481B-8CBD-27CC640F9769}" type="presParOf" srcId="{480E5E44-57BF-4F2F-90C5-C0523D17516C}" destId="{6412BFA8-3186-4DC7-89B7-0758CEEE530B}" srcOrd="0" destOrd="0" presId="urn:microsoft.com/office/officeart/2005/8/layout/target3"/>
    <dgm:cxn modelId="{70AD369F-1948-4C8C-8705-28CC3A7C5D9E}" type="presParOf" srcId="{480E5E44-57BF-4F2F-90C5-C0523D17516C}" destId="{FB920CD0-751F-43AE-AA5B-02F7DB82D4E6}" srcOrd="1" destOrd="0" presId="urn:microsoft.com/office/officeart/2005/8/layout/target3"/>
    <dgm:cxn modelId="{CD36E389-DEA7-4E2A-A196-F1DBBFD4023B}" type="presParOf" srcId="{480E5E44-57BF-4F2F-90C5-C0523D17516C}" destId="{FD6BDE8F-0A03-43DD-BC39-058554A7E179}" srcOrd="2" destOrd="0" presId="urn:microsoft.com/office/officeart/2005/8/layout/target3"/>
    <dgm:cxn modelId="{0145B1AB-BFFC-4240-B370-3AD195E4D7C6}" type="presParOf" srcId="{480E5E44-57BF-4F2F-90C5-C0523D17516C}" destId="{0112299F-7D77-4247-8472-B2901305C960}" srcOrd="3" destOrd="0" presId="urn:microsoft.com/office/officeart/2005/8/layout/target3"/>
    <dgm:cxn modelId="{DA250FCF-D1E5-4CAB-B2E9-4F10071C2444}" type="presParOf" srcId="{480E5E44-57BF-4F2F-90C5-C0523D17516C}" destId="{C3FB69CC-C82D-424C-A9B9-66CF77431818}" srcOrd="4" destOrd="0" presId="urn:microsoft.com/office/officeart/2005/8/layout/target3"/>
    <dgm:cxn modelId="{27F4395D-D1A5-4B8A-9977-C7D742A74EA3}" type="presParOf" srcId="{480E5E44-57BF-4F2F-90C5-C0523D17516C}" destId="{D78B4A59-4001-435C-AEB2-04838DCE3907}" srcOrd="5" destOrd="0" presId="urn:microsoft.com/office/officeart/2005/8/layout/target3"/>
    <dgm:cxn modelId="{574B711A-C311-4A12-AB2B-076A208BB745}" type="presParOf" srcId="{480E5E44-57BF-4F2F-90C5-C0523D17516C}" destId="{15AD8EAE-BCA3-4279-BFEA-6B14EDB0FA63}" srcOrd="6" destOrd="0" presId="urn:microsoft.com/office/officeart/2005/8/layout/target3"/>
    <dgm:cxn modelId="{24F44185-0BC3-45D8-96A1-3C13E56EBA20}" type="presParOf" srcId="{480E5E44-57BF-4F2F-90C5-C0523D17516C}" destId="{E9A4506A-DC7E-4AA1-94A6-079E5FEA9B78}" srcOrd="7" destOrd="0" presId="urn:microsoft.com/office/officeart/2005/8/layout/target3"/>
    <dgm:cxn modelId="{7E58BD10-2C0D-41B0-B0E5-3D4DD13E5107}" type="presParOf" srcId="{480E5E44-57BF-4F2F-90C5-C0523D17516C}" destId="{7B07CF25-F2D4-422C-9DED-8B1309173173}" srcOrd="8" destOrd="0" presId="urn:microsoft.com/office/officeart/2005/8/layout/target3"/>
    <dgm:cxn modelId="{EB5D2C24-A96E-4440-8177-BFE33952F665}" type="presParOf" srcId="{480E5E44-57BF-4F2F-90C5-C0523D17516C}" destId="{D864DF03-4FB8-4D66-94E7-B6154E0F1020}" srcOrd="9" destOrd="0" presId="urn:microsoft.com/office/officeart/2005/8/layout/target3"/>
    <dgm:cxn modelId="{4047C9DD-31D9-45A5-B1F1-C76B356BB38F}" type="presParOf" srcId="{480E5E44-57BF-4F2F-90C5-C0523D17516C}" destId="{99BFF154-1CB1-4B2C-B5CC-BD0FA33AFA0B}" srcOrd="10" destOrd="0" presId="urn:microsoft.com/office/officeart/2005/8/layout/target3"/>
    <dgm:cxn modelId="{3A24640B-C4BC-44D3-987C-2FB03D95CF40}" type="presParOf" srcId="{480E5E44-57BF-4F2F-90C5-C0523D17516C}" destId="{6B92F0B4-AFC5-4764-A847-162806640DA8}" srcOrd="11" destOrd="0" presId="urn:microsoft.com/office/officeart/2005/8/layout/target3"/>
    <dgm:cxn modelId="{87F1053A-C0C3-4F4A-B21C-D212673A384C}" type="presParOf" srcId="{480E5E44-57BF-4F2F-90C5-C0523D17516C}" destId="{F33AAE0E-67A9-4F62-9A80-D058E9CC4E8C}" srcOrd="12" destOrd="0" presId="urn:microsoft.com/office/officeart/2005/8/layout/target3"/>
    <dgm:cxn modelId="{E353D8D4-BCB1-466C-BBAF-93A23EA6DF21}" type="presParOf" srcId="{480E5E44-57BF-4F2F-90C5-C0523D17516C}" destId="{8C76943B-A708-4225-BFAB-339AF8B03626}" srcOrd="13" destOrd="0" presId="urn:microsoft.com/office/officeart/2005/8/layout/target3"/>
    <dgm:cxn modelId="{B13608C3-065B-4A01-A8AF-2B1B4C977303}" type="presParOf" srcId="{480E5E44-57BF-4F2F-90C5-C0523D17516C}" destId="{08FD80DD-92F7-4575-888B-2AB776653F0B}" srcOrd="14" destOrd="0" presId="urn:microsoft.com/office/officeart/2005/8/layout/target3"/>
    <dgm:cxn modelId="{EF88D4AF-A541-4BC5-BFDB-5FBC92B07617}" type="presParOf" srcId="{480E5E44-57BF-4F2F-90C5-C0523D17516C}" destId="{2CBAF622-25BE-47D0-BAFB-5B5354BA454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21E930-16EE-46A7-99A5-10430646487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FF6A6DD-92F2-496A-B1DD-33416BA6BE4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ES" b="1" dirty="0"/>
            <a:t>Cuestionario de preguntas que se aplica a la población objeto de la intervención</a:t>
          </a:r>
          <a:endParaRPr lang="es-CO" b="1" dirty="0"/>
        </a:p>
      </dgm:t>
    </dgm:pt>
    <dgm:pt modelId="{68F4F8BA-3246-4A77-AEF4-F74DFDBD61F1}" type="parTrans" cxnId="{FF2A204C-9F16-43A5-87E0-7FF95A7C4C26}">
      <dgm:prSet/>
      <dgm:spPr/>
      <dgm:t>
        <a:bodyPr/>
        <a:lstStyle/>
        <a:p>
          <a:endParaRPr lang="es-CO"/>
        </a:p>
      </dgm:t>
    </dgm:pt>
    <dgm:pt modelId="{76D09094-C5BA-4E43-9A9C-B17B0CDA85AA}" type="sibTrans" cxnId="{FF2A204C-9F16-43A5-87E0-7FF95A7C4C26}">
      <dgm:prSet/>
      <dgm:spPr/>
      <dgm:t>
        <a:bodyPr/>
        <a:lstStyle/>
        <a:p>
          <a:endParaRPr lang="es-CO"/>
        </a:p>
      </dgm:t>
    </dgm:pt>
    <dgm:pt modelId="{A09BD2C4-CB48-43FA-B352-73082D79658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b="1" dirty="0"/>
            <a:t>	Encontrar las personas que ocupan un nivel central dentro de la comunidad, con influencia dentro de su entorno social</a:t>
          </a:r>
          <a:endParaRPr lang="es-CO" b="1" dirty="0"/>
        </a:p>
      </dgm:t>
    </dgm:pt>
    <dgm:pt modelId="{CEEB67B4-1FB6-4C80-9A21-9E862A793C6B}" type="parTrans" cxnId="{7E823455-2EB6-4C8A-A730-3E716C46C8CD}">
      <dgm:prSet/>
      <dgm:spPr/>
      <dgm:t>
        <a:bodyPr/>
        <a:lstStyle/>
        <a:p>
          <a:endParaRPr lang="es-CO"/>
        </a:p>
      </dgm:t>
    </dgm:pt>
    <dgm:pt modelId="{510D7764-35C9-4F96-A6A5-10C11AE5948B}" type="sibTrans" cxnId="{7E823455-2EB6-4C8A-A730-3E716C46C8CD}">
      <dgm:prSet/>
      <dgm:spPr/>
      <dgm:t>
        <a:bodyPr/>
        <a:lstStyle/>
        <a:p>
          <a:endParaRPr lang="es-CO"/>
        </a:p>
      </dgm:t>
    </dgm:pt>
    <dgm:pt modelId="{E249DD00-89BC-418E-A662-B596AF8442A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s-ES" dirty="0"/>
        </a:p>
        <a:p>
          <a:pPr algn="ctr"/>
          <a:r>
            <a:rPr lang="es-ES" b="1" dirty="0"/>
            <a:t>	 Los identificados como mensajeros centrales, se les entrevista y explica las ventajas económicas y de salud de la vacunación</a:t>
          </a:r>
        </a:p>
        <a:p>
          <a:pPr algn="ctr"/>
          <a:endParaRPr lang="es-CO" dirty="0"/>
        </a:p>
      </dgm:t>
    </dgm:pt>
    <dgm:pt modelId="{C351BA12-1189-44AA-8260-C10A2BDC1FDB}" type="parTrans" cxnId="{23A8CBF6-A52D-4B3C-8287-EF45D8A53CF8}">
      <dgm:prSet/>
      <dgm:spPr/>
      <dgm:t>
        <a:bodyPr/>
        <a:lstStyle/>
        <a:p>
          <a:endParaRPr lang="es-CO"/>
        </a:p>
      </dgm:t>
    </dgm:pt>
    <dgm:pt modelId="{C25A142E-CDE7-4412-BB0B-2DF3D6E3DC88}" type="sibTrans" cxnId="{23A8CBF6-A52D-4B3C-8287-EF45D8A53CF8}">
      <dgm:prSet/>
      <dgm:spPr/>
      <dgm:t>
        <a:bodyPr/>
        <a:lstStyle/>
        <a:p>
          <a:endParaRPr lang="es-CO"/>
        </a:p>
      </dgm:t>
    </dgm:pt>
    <dgm:pt modelId="{25FAC311-75E4-4EC3-B44D-EA8DF6DCF52D}">
      <dgm:prSet/>
      <dgm:spPr>
        <a:solidFill>
          <a:srgbClr val="C00000"/>
        </a:solidFill>
      </dgm:spPr>
      <dgm:t>
        <a:bodyPr/>
        <a:lstStyle/>
        <a:p>
          <a:pPr algn="ctr"/>
          <a:r>
            <a:rPr lang="es-ES" b="1" dirty="0"/>
            <a:t>Se controla semanalmente el mensaje que están difundiendo los mensajeros </a:t>
          </a:r>
        </a:p>
        <a:p>
          <a:pPr algn="ctr"/>
          <a:r>
            <a:rPr lang="es-ES" b="1" dirty="0"/>
            <a:t>el grupo tratamiento </a:t>
          </a:r>
          <a:endParaRPr lang="es-CO" b="1" dirty="0"/>
        </a:p>
      </dgm:t>
    </dgm:pt>
    <dgm:pt modelId="{A5F0841A-756D-4E5B-A587-81263B3E5BD9}" type="parTrans" cxnId="{8BD8E8F0-FBAF-4031-99FB-EF7D6EDAB801}">
      <dgm:prSet/>
      <dgm:spPr/>
      <dgm:t>
        <a:bodyPr/>
        <a:lstStyle/>
        <a:p>
          <a:endParaRPr lang="es-CO"/>
        </a:p>
      </dgm:t>
    </dgm:pt>
    <dgm:pt modelId="{9FF3EE38-BFF4-44C3-B4A7-7C5D728CFBF2}" type="sibTrans" cxnId="{8BD8E8F0-FBAF-4031-99FB-EF7D6EDAB801}">
      <dgm:prSet/>
      <dgm:spPr/>
      <dgm:t>
        <a:bodyPr/>
        <a:lstStyle/>
        <a:p>
          <a:endParaRPr lang="es-CO"/>
        </a:p>
      </dgm:t>
    </dgm:pt>
    <dgm:pt modelId="{393431C9-4A39-447A-9941-2E18F978C7A8}">
      <dgm:prSet/>
      <dgm:spPr>
        <a:solidFill>
          <a:srgbClr val="00B0F0"/>
        </a:solidFill>
      </dgm:spPr>
      <dgm:t>
        <a:bodyPr/>
        <a:lstStyle/>
        <a:p>
          <a:pPr algn="ctr"/>
          <a:r>
            <a:rPr lang="es-ES" b="1" dirty="0"/>
            <a:t>    	Aleatoriamente se entrega la información a un grupo de personas, que harán las veces de mensajeros</a:t>
          </a:r>
          <a:endParaRPr lang="es-CO" b="1" dirty="0"/>
        </a:p>
      </dgm:t>
    </dgm:pt>
    <dgm:pt modelId="{91C86EAB-CC04-4FD4-BFDF-64120966074C}" type="parTrans" cxnId="{7EB886B0-C411-4D36-BF40-CA834789E5C6}">
      <dgm:prSet/>
      <dgm:spPr/>
      <dgm:t>
        <a:bodyPr/>
        <a:lstStyle/>
        <a:p>
          <a:endParaRPr lang="es-CO"/>
        </a:p>
      </dgm:t>
    </dgm:pt>
    <dgm:pt modelId="{FD5FC674-15DC-40EB-B729-09B27FE5F26D}" type="sibTrans" cxnId="{7EB886B0-C411-4D36-BF40-CA834789E5C6}">
      <dgm:prSet/>
      <dgm:spPr/>
      <dgm:t>
        <a:bodyPr/>
        <a:lstStyle/>
        <a:p>
          <a:endParaRPr lang="es-CO"/>
        </a:p>
      </dgm:t>
    </dgm:pt>
    <dgm:pt modelId="{725761A3-631B-48F5-8349-E998C8A8BC21}">
      <dgm:prSet custT="1"/>
      <dgm:spPr>
        <a:solidFill>
          <a:srgbClr val="7030A0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1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100" b="1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100" b="1" dirty="0"/>
            <a:t>En el grupo control no se identifican mensajeros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dirty="0"/>
        </a:p>
      </dgm:t>
    </dgm:pt>
    <dgm:pt modelId="{0A4FC8F7-5A8D-4EA1-A356-533E09C77618}" type="parTrans" cxnId="{D2BC4AC0-F2C5-4F08-98AD-FB3133B0D61B}">
      <dgm:prSet/>
      <dgm:spPr/>
      <dgm:t>
        <a:bodyPr/>
        <a:lstStyle/>
        <a:p>
          <a:endParaRPr lang="es-CO"/>
        </a:p>
      </dgm:t>
    </dgm:pt>
    <dgm:pt modelId="{C742F16B-7F79-4054-9A7D-2449149F5388}" type="sibTrans" cxnId="{D2BC4AC0-F2C5-4F08-98AD-FB3133B0D61B}">
      <dgm:prSet/>
      <dgm:spPr/>
      <dgm:t>
        <a:bodyPr/>
        <a:lstStyle/>
        <a:p>
          <a:endParaRPr lang="es-CO"/>
        </a:p>
      </dgm:t>
    </dgm:pt>
    <dgm:pt modelId="{2A73F571-1321-4C8D-8E81-C13F194CDE11}">
      <dgm:prSet/>
      <dgm:spPr/>
      <dgm:t>
        <a:bodyPr/>
        <a:lstStyle/>
        <a:p>
          <a:pPr algn="ctr"/>
          <a:r>
            <a:rPr lang="es-ES" dirty="0"/>
            <a:t>L</a:t>
          </a:r>
          <a:r>
            <a:rPr lang="es-ES" b="1" dirty="0"/>
            <a:t>os mensajeros difunden la información en el grupo tratamiento </a:t>
          </a:r>
          <a:endParaRPr lang="es-CO" b="1" dirty="0"/>
        </a:p>
      </dgm:t>
    </dgm:pt>
    <dgm:pt modelId="{D82B7138-3D0E-4F25-8F48-F4D0CC951A91}" type="parTrans" cxnId="{36DF739F-A604-4307-9F7C-998AD8B9C8FE}">
      <dgm:prSet/>
      <dgm:spPr/>
      <dgm:t>
        <a:bodyPr/>
        <a:lstStyle/>
        <a:p>
          <a:endParaRPr lang="es-CO"/>
        </a:p>
      </dgm:t>
    </dgm:pt>
    <dgm:pt modelId="{04D47FED-BCF3-4D7C-B8EB-C1A075C0C98C}" type="sibTrans" cxnId="{36DF739F-A604-4307-9F7C-998AD8B9C8FE}">
      <dgm:prSet/>
      <dgm:spPr/>
      <dgm:t>
        <a:bodyPr/>
        <a:lstStyle/>
        <a:p>
          <a:endParaRPr lang="es-CO"/>
        </a:p>
      </dgm:t>
    </dgm:pt>
    <dgm:pt modelId="{FFA469CD-9D89-4737-A173-BA81E616A905}" type="pres">
      <dgm:prSet presAssocID="{CE21E930-16EE-46A7-99A5-1043064648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C15682-2CFB-4F91-A7B8-9133FD603B3B}" type="pres">
      <dgm:prSet presAssocID="{2FF6A6DD-92F2-496A-B1DD-33416BA6BE41}" presName="comp" presStyleCnt="0"/>
      <dgm:spPr/>
    </dgm:pt>
    <dgm:pt modelId="{E64BF3BA-0E63-41E0-A46C-178524A1DA67}" type="pres">
      <dgm:prSet presAssocID="{2FF6A6DD-92F2-496A-B1DD-33416BA6BE41}" presName="box" presStyleLbl="node1" presStyleIdx="0" presStyleCnt="7"/>
      <dgm:spPr/>
      <dgm:t>
        <a:bodyPr/>
        <a:lstStyle/>
        <a:p>
          <a:endParaRPr lang="es-ES"/>
        </a:p>
      </dgm:t>
    </dgm:pt>
    <dgm:pt modelId="{09469217-3B70-4DFE-BB0D-4C9BE44DD418}" type="pres">
      <dgm:prSet presAssocID="{2FF6A6DD-92F2-496A-B1DD-33416BA6BE41}" presName="img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t="-47000" b="-47000"/>
          </a:stretch>
        </a:blipFill>
      </dgm:spPr>
      <dgm:t>
        <a:bodyPr/>
        <a:lstStyle/>
        <a:p>
          <a:endParaRPr lang="es-ES"/>
        </a:p>
      </dgm:t>
    </dgm:pt>
    <dgm:pt modelId="{8E4EEC7B-B391-4AC9-98DA-06431F3A1BA9}" type="pres">
      <dgm:prSet presAssocID="{2FF6A6DD-92F2-496A-B1DD-33416BA6BE4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DC0A4-78DD-45BB-BD3C-924CB7CE76CE}" type="pres">
      <dgm:prSet presAssocID="{76D09094-C5BA-4E43-9A9C-B17B0CDA85AA}" presName="spacer" presStyleCnt="0"/>
      <dgm:spPr/>
    </dgm:pt>
    <dgm:pt modelId="{708F7528-CB5C-45CC-AC98-A9CA475E059E}" type="pres">
      <dgm:prSet presAssocID="{A09BD2C4-CB48-43FA-B352-73082D796587}" presName="comp" presStyleCnt="0"/>
      <dgm:spPr/>
    </dgm:pt>
    <dgm:pt modelId="{C7511548-33B6-425C-B003-B90EA1DB31E0}" type="pres">
      <dgm:prSet presAssocID="{A09BD2C4-CB48-43FA-B352-73082D796587}" presName="box" presStyleLbl="node1" presStyleIdx="1" presStyleCnt="7"/>
      <dgm:spPr/>
      <dgm:t>
        <a:bodyPr/>
        <a:lstStyle/>
        <a:p>
          <a:endParaRPr lang="es-ES"/>
        </a:p>
      </dgm:t>
    </dgm:pt>
    <dgm:pt modelId="{1BB47C15-E542-42E7-A6BD-BC706B29A597}" type="pres">
      <dgm:prSet presAssocID="{A09BD2C4-CB48-43FA-B352-73082D796587}" presName="img" presStyleLbl="fgImgPlace1" presStyleIdx="1" presStyleCnt="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s-ES"/>
        </a:p>
      </dgm:t>
    </dgm:pt>
    <dgm:pt modelId="{B46EA657-DE02-4880-A180-1FC565807359}" type="pres">
      <dgm:prSet presAssocID="{A09BD2C4-CB48-43FA-B352-73082D796587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6ACEB-B7AB-4490-B253-9DB84ADE533F}" type="pres">
      <dgm:prSet presAssocID="{510D7764-35C9-4F96-A6A5-10C11AE5948B}" presName="spacer" presStyleCnt="0"/>
      <dgm:spPr/>
    </dgm:pt>
    <dgm:pt modelId="{34421B2B-2EAF-4750-8DB6-8CBCF76E30EB}" type="pres">
      <dgm:prSet presAssocID="{E249DD00-89BC-418E-A662-B596AF8442A1}" presName="comp" presStyleCnt="0"/>
      <dgm:spPr/>
    </dgm:pt>
    <dgm:pt modelId="{F7E6566B-4575-43AB-98BC-8BFBEB21126A}" type="pres">
      <dgm:prSet presAssocID="{E249DD00-89BC-418E-A662-B596AF8442A1}" presName="box" presStyleLbl="node1" presStyleIdx="2" presStyleCnt="7" custLinFactNeighborX="352"/>
      <dgm:spPr/>
      <dgm:t>
        <a:bodyPr/>
        <a:lstStyle/>
        <a:p>
          <a:endParaRPr lang="es-ES"/>
        </a:p>
      </dgm:t>
    </dgm:pt>
    <dgm:pt modelId="{0D5A1D06-BFBE-4F61-BBAE-E66B8F8C9493}" type="pres">
      <dgm:prSet presAssocID="{E249DD00-89BC-418E-A662-B596AF8442A1}" presName="img" presStyleLbl="fgImgPlac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ES"/>
        </a:p>
      </dgm:t>
    </dgm:pt>
    <dgm:pt modelId="{E879122A-F156-4488-B965-59ABE8B1BCFA}" type="pres">
      <dgm:prSet presAssocID="{E249DD00-89BC-418E-A662-B596AF8442A1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039E63-6A6C-46E3-83E1-80CBF1E0BEDD}" type="pres">
      <dgm:prSet presAssocID="{C25A142E-CDE7-4412-BB0B-2DF3D6E3DC88}" presName="spacer" presStyleCnt="0"/>
      <dgm:spPr/>
    </dgm:pt>
    <dgm:pt modelId="{ABD08409-951C-416D-82F1-FC9D99711AA4}" type="pres">
      <dgm:prSet presAssocID="{2A73F571-1321-4C8D-8E81-C13F194CDE11}" presName="comp" presStyleCnt="0"/>
      <dgm:spPr/>
    </dgm:pt>
    <dgm:pt modelId="{A3D82C05-7B49-461B-9D23-1EA77D7B6A85}" type="pres">
      <dgm:prSet presAssocID="{2A73F571-1321-4C8D-8E81-C13F194CDE11}" presName="box" presStyleLbl="node1" presStyleIdx="3" presStyleCnt="7" custLinFactNeighborX="352" custLinFactNeighborY="1481"/>
      <dgm:spPr/>
      <dgm:t>
        <a:bodyPr/>
        <a:lstStyle/>
        <a:p>
          <a:endParaRPr lang="es-ES"/>
        </a:p>
      </dgm:t>
    </dgm:pt>
    <dgm:pt modelId="{2ED24524-8E51-4731-8D08-B93DE9DE84C0}" type="pres">
      <dgm:prSet presAssocID="{2A73F571-1321-4C8D-8E81-C13F194CDE11}" presName="img" presStyleLbl="fgImgPlace1" presStyleIdx="3" presStyleCnt="7" custScaleX="103033" custLinFactNeighborX="6243" custLinFactNeighborY="3292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s-ES"/>
        </a:p>
      </dgm:t>
    </dgm:pt>
    <dgm:pt modelId="{BC0990B9-991D-461F-B0E0-5D6DEFFB3A3C}" type="pres">
      <dgm:prSet presAssocID="{2A73F571-1321-4C8D-8E81-C13F194CDE11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F9864-F06F-40A7-903A-CBA064017A35}" type="pres">
      <dgm:prSet presAssocID="{04D47FED-BCF3-4D7C-B8EB-C1A075C0C98C}" presName="spacer" presStyleCnt="0"/>
      <dgm:spPr/>
    </dgm:pt>
    <dgm:pt modelId="{BC8A10A0-3ED7-4AB2-A974-524CFEC45CC4}" type="pres">
      <dgm:prSet presAssocID="{25FAC311-75E4-4EC3-B44D-EA8DF6DCF52D}" presName="comp" presStyleCnt="0"/>
      <dgm:spPr/>
    </dgm:pt>
    <dgm:pt modelId="{908329DD-FF63-4CEE-9D87-35B44BB23FA3}" type="pres">
      <dgm:prSet presAssocID="{25FAC311-75E4-4EC3-B44D-EA8DF6DCF52D}" presName="box" presStyleLbl="node1" presStyleIdx="4" presStyleCnt="7" custLinFactNeighborX="-282" custLinFactNeighborY="3970"/>
      <dgm:spPr/>
      <dgm:t>
        <a:bodyPr/>
        <a:lstStyle/>
        <a:p>
          <a:endParaRPr lang="es-ES"/>
        </a:p>
      </dgm:t>
    </dgm:pt>
    <dgm:pt modelId="{BF0F9EC1-94BD-4D52-A76B-5372029F9025}" type="pres">
      <dgm:prSet presAssocID="{25FAC311-75E4-4EC3-B44D-EA8DF6DCF52D}" presName="img" presStyleLbl="fgImgPlace1" presStyleIdx="4" presStyleCnt="7" custScaleX="103416" custLinFactNeighborX="7053" custLinFactNeighborY="634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s-ES"/>
        </a:p>
      </dgm:t>
    </dgm:pt>
    <dgm:pt modelId="{18190459-5FFD-4284-A64E-DAB9A94D7394}" type="pres">
      <dgm:prSet presAssocID="{25FAC311-75E4-4EC3-B44D-EA8DF6DCF52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B19115-FAFD-408F-B667-E4F782FDAE0D}" type="pres">
      <dgm:prSet presAssocID="{9FF3EE38-BFF4-44C3-B4A7-7C5D728CFBF2}" presName="spacer" presStyleCnt="0"/>
      <dgm:spPr/>
    </dgm:pt>
    <dgm:pt modelId="{1C2E5DC6-C84F-4A8F-9ADD-945B8C946861}" type="pres">
      <dgm:prSet presAssocID="{725761A3-631B-48F5-8349-E998C8A8BC21}" presName="comp" presStyleCnt="0"/>
      <dgm:spPr/>
    </dgm:pt>
    <dgm:pt modelId="{FD39F044-995D-4AB3-845B-4067B7E4D217}" type="pres">
      <dgm:prSet presAssocID="{725761A3-631B-48F5-8349-E998C8A8BC21}" presName="box" presStyleLbl="node1" presStyleIdx="5" presStyleCnt="7" custScaleX="99767" custScaleY="114677" custLinFactNeighborX="-1146" custLinFactNeighborY="-329"/>
      <dgm:spPr/>
      <dgm:t>
        <a:bodyPr/>
        <a:lstStyle/>
        <a:p>
          <a:endParaRPr lang="es-ES"/>
        </a:p>
      </dgm:t>
    </dgm:pt>
    <dgm:pt modelId="{42017D79-06C7-4018-B6DC-8DBF51CFF3C4}" type="pres">
      <dgm:prSet presAssocID="{725761A3-631B-48F5-8349-E998C8A8BC21}" presName="img" presStyleLbl="fgImgPlace1" presStyleIdx="5" presStyleCnt="7" custScaleX="105169" custScaleY="96919" custLinFactNeighborX="5854" custLinFactNeighborY="566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/>
        </a:p>
      </dgm:t>
    </dgm:pt>
    <dgm:pt modelId="{CF01A953-B269-4DD8-A18A-4578B5C77BCA}" type="pres">
      <dgm:prSet presAssocID="{725761A3-631B-48F5-8349-E998C8A8BC21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E17DBB-E863-43CF-9B12-42B0B9796EE8}" type="pres">
      <dgm:prSet presAssocID="{C742F16B-7F79-4054-9A7D-2449149F5388}" presName="spacer" presStyleCnt="0"/>
      <dgm:spPr/>
    </dgm:pt>
    <dgm:pt modelId="{8FD7A609-8484-42FE-A7C4-4E7B1E66F32A}" type="pres">
      <dgm:prSet presAssocID="{393431C9-4A39-447A-9941-2E18F978C7A8}" presName="comp" presStyleCnt="0"/>
      <dgm:spPr/>
    </dgm:pt>
    <dgm:pt modelId="{4023DC4D-3659-42C3-96CE-BD696986C467}" type="pres">
      <dgm:prSet presAssocID="{393431C9-4A39-447A-9941-2E18F978C7A8}" presName="box" presStyleLbl="node1" presStyleIdx="6" presStyleCnt="7"/>
      <dgm:spPr/>
      <dgm:t>
        <a:bodyPr/>
        <a:lstStyle/>
        <a:p>
          <a:endParaRPr lang="es-ES"/>
        </a:p>
      </dgm:t>
    </dgm:pt>
    <dgm:pt modelId="{3B73B8DD-E47C-4905-9D2F-3EAD8A0CBDBA}" type="pres">
      <dgm:prSet presAssocID="{393431C9-4A39-447A-9941-2E18F978C7A8}" presName="img" presStyleLbl="fgImgPlace1" presStyleIdx="6" presStyleCnt="7" custScaleX="109717" custLinFactNeighborX="9659" custLinFactNeighborY="505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l="-45000" r="-45000"/>
          </a:stretch>
        </a:blipFill>
      </dgm:spPr>
    </dgm:pt>
    <dgm:pt modelId="{4E0D3123-85F3-4BCD-B4FC-8A6F30B8C1D1}" type="pres">
      <dgm:prSet presAssocID="{393431C9-4A39-447A-9941-2E18F978C7A8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BC4AC0-F2C5-4F08-98AD-FB3133B0D61B}" srcId="{CE21E930-16EE-46A7-99A5-10430646487E}" destId="{725761A3-631B-48F5-8349-E998C8A8BC21}" srcOrd="5" destOrd="0" parTransId="{0A4FC8F7-5A8D-4EA1-A356-533E09C77618}" sibTransId="{C742F16B-7F79-4054-9A7D-2449149F5388}"/>
    <dgm:cxn modelId="{8AF90461-05AD-4C1F-8647-2CDFBC6A82B3}" type="presOf" srcId="{CE21E930-16EE-46A7-99A5-10430646487E}" destId="{FFA469CD-9D89-4737-A173-BA81E616A905}" srcOrd="0" destOrd="0" presId="urn:microsoft.com/office/officeart/2005/8/layout/vList4"/>
    <dgm:cxn modelId="{23A8CBF6-A52D-4B3C-8287-EF45D8A53CF8}" srcId="{CE21E930-16EE-46A7-99A5-10430646487E}" destId="{E249DD00-89BC-418E-A662-B596AF8442A1}" srcOrd="2" destOrd="0" parTransId="{C351BA12-1189-44AA-8260-C10A2BDC1FDB}" sibTransId="{C25A142E-CDE7-4412-BB0B-2DF3D6E3DC88}"/>
    <dgm:cxn modelId="{64295671-5227-4EDA-A7AF-9E6AC68A2F49}" type="presOf" srcId="{393431C9-4A39-447A-9941-2E18F978C7A8}" destId="{4E0D3123-85F3-4BCD-B4FC-8A6F30B8C1D1}" srcOrd="1" destOrd="0" presId="urn:microsoft.com/office/officeart/2005/8/layout/vList4"/>
    <dgm:cxn modelId="{7E823455-2EB6-4C8A-A730-3E716C46C8CD}" srcId="{CE21E930-16EE-46A7-99A5-10430646487E}" destId="{A09BD2C4-CB48-43FA-B352-73082D796587}" srcOrd="1" destOrd="0" parTransId="{CEEB67B4-1FB6-4C80-9A21-9E862A793C6B}" sibTransId="{510D7764-35C9-4F96-A6A5-10C11AE5948B}"/>
    <dgm:cxn modelId="{A3EE4FDC-7600-4ACD-8690-23A4F538BCAA}" type="presOf" srcId="{A09BD2C4-CB48-43FA-B352-73082D796587}" destId="{B46EA657-DE02-4880-A180-1FC565807359}" srcOrd="1" destOrd="0" presId="urn:microsoft.com/office/officeart/2005/8/layout/vList4"/>
    <dgm:cxn modelId="{63A6AECE-622D-41D9-9491-18B040810E33}" type="presOf" srcId="{725761A3-631B-48F5-8349-E998C8A8BC21}" destId="{CF01A953-B269-4DD8-A18A-4578B5C77BCA}" srcOrd="1" destOrd="0" presId="urn:microsoft.com/office/officeart/2005/8/layout/vList4"/>
    <dgm:cxn modelId="{B308CF58-1B58-4A5F-8022-BDBA490F7CAA}" type="presOf" srcId="{2A73F571-1321-4C8D-8E81-C13F194CDE11}" destId="{A3D82C05-7B49-461B-9D23-1EA77D7B6A85}" srcOrd="0" destOrd="0" presId="urn:microsoft.com/office/officeart/2005/8/layout/vList4"/>
    <dgm:cxn modelId="{4E950DA5-F5EB-4138-A37F-F4151CD4C3D7}" type="presOf" srcId="{2FF6A6DD-92F2-496A-B1DD-33416BA6BE41}" destId="{8E4EEC7B-B391-4AC9-98DA-06431F3A1BA9}" srcOrd="1" destOrd="0" presId="urn:microsoft.com/office/officeart/2005/8/layout/vList4"/>
    <dgm:cxn modelId="{7ED9CE63-028D-4E7F-B8C9-FE2D14CEF507}" type="presOf" srcId="{393431C9-4A39-447A-9941-2E18F978C7A8}" destId="{4023DC4D-3659-42C3-96CE-BD696986C467}" srcOrd="0" destOrd="0" presId="urn:microsoft.com/office/officeart/2005/8/layout/vList4"/>
    <dgm:cxn modelId="{7EB886B0-C411-4D36-BF40-CA834789E5C6}" srcId="{CE21E930-16EE-46A7-99A5-10430646487E}" destId="{393431C9-4A39-447A-9941-2E18F978C7A8}" srcOrd="6" destOrd="0" parTransId="{91C86EAB-CC04-4FD4-BFDF-64120966074C}" sibTransId="{FD5FC674-15DC-40EB-B729-09B27FE5F26D}"/>
    <dgm:cxn modelId="{3F066023-F286-46FF-A7A4-18D68F49C1B3}" type="presOf" srcId="{A09BD2C4-CB48-43FA-B352-73082D796587}" destId="{C7511548-33B6-425C-B003-B90EA1DB31E0}" srcOrd="0" destOrd="0" presId="urn:microsoft.com/office/officeart/2005/8/layout/vList4"/>
    <dgm:cxn modelId="{36DF739F-A604-4307-9F7C-998AD8B9C8FE}" srcId="{CE21E930-16EE-46A7-99A5-10430646487E}" destId="{2A73F571-1321-4C8D-8E81-C13F194CDE11}" srcOrd="3" destOrd="0" parTransId="{D82B7138-3D0E-4F25-8F48-F4D0CC951A91}" sibTransId="{04D47FED-BCF3-4D7C-B8EB-C1A075C0C98C}"/>
    <dgm:cxn modelId="{31351E00-5D2E-467A-A784-B3041AC3C182}" type="presOf" srcId="{E249DD00-89BC-418E-A662-B596AF8442A1}" destId="{F7E6566B-4575-43AB-98BC-8BFBEB21126A}" srcOrd="0" destOrd="0" presId="urn:microsoft.com/office/officeart/2005/8/layout/vList4"/>
    <dgm:cxn modelId="{64576F85-9951-4EA1-AD43-05FDBA8E19F1}" type="presOf" srcId="{2A73F571-1321-4C8D-8E81-C13F194CDE11}" destId="{BC0990B9-991D-461F-B0E0-5D6DEFFB3A3C}" srcOrd="1" destOrd="0" presId="urn:microsoft.com/office/officeart/2005/8/layout/vList4"/>
    <dgm:cxn modelId="{4D88C3C5-1FC3-47E8-90B9-91E5FC2F535F}" type="presOf" srcId="{725761A3-631B-48F5-8349-E998C8A8BC21}" destId="{FD39F044-995D-4AB3-845B-4067B7E4D217}" srcOrd="0" destOrd="0" presId="urn:microsoft.com/office/officeart/2005/8/layout/vList4"/>
    <dgm:cxn modelId="{FF2A204C-9F16-43A5-87E0-7FF95A7C4C26}" srcId="{CE21E930-16EE-46A7-99A5-10430646487E}" destId="{2FF6A6DD-92F2-496A-B1DD-33416BA6BE41}" srcOrd="0" destOrd="0" parTransId="{68F4F8BA-3246-4A77-AEF4-F74DFDBD61F1}" sibTransId="{76D09094-C5BA-4E43-9A9C-B17B0CDA85AA}"/>
    <dgm:cxn modelId="{8BD8E8F0-FBAF-4031-99FB-EF7D6EDAB801}" srcId="{CE21E930-16EE-46A7-99A5-10430646487E}" destId="{25FAC311-75E4-4EC3-B44D-EA8DF6DCF52D}" srcOrd="4" destOrd="0" parTransId="{A5F0841A-756D-4E5B-A587-81263B3E5BD9}" sibTransId="{9FF3EE38-BFF4-44C3-B4A7-7C5D728CFBF2}"/>
    <dgm:cxn modelId="{0815A673-1091-4EF2-9441-730D394C8C4E}" type="presOf" srcId="{2FF6A6DD-92F2-496A-B1DD-33416BA6BE41}" destId="{E64BF3BA-0E63-41E0-A46C-178524A1DA67}" srcOrd="0" destOrd="0" presId="urn:microsoft.com/office/officeart/2005/8/layout/vList4"/>
    <dgm:cxn modelId="{F64CA90A-8C91-401A-9F15-14F104B5D9A6}" type="presOf" srcId="{E249DD00-89BC-418E-A662-B596AF8442A1}" destId="{E879122A-F156-4488-B965-59ABE8B1BCFA}" srcOrd="1" destOrd="0" presId="urn:microsoft.com/office/officeart/2005/8/layout/vList4"/>
    <dgm:cxn modelId="{D8F222B5-23F0-4AF0-8009-385C11F14051}" type="presOf" srcId="{25FAC311-75E4-4EC3-B44D-EA8DF6DCF52D}" destId="{908329DD-FF63-4CEE-9D87-35B44BB23FA3}" srcOrd="0" destOrd="0" presId="urn:microsoft.com/office/officeart/2005/8/layout/vList4"/>
    <dgm:cxn modelId="{385A0678-A983-44BD-8EA9-4980E25404BB}" type="presOf" srcId="{25FAC311-75E4-4EC3-B44D-EA8DF6DCF52D}" destId="{18190459-5FFD-4284-A64E-DAB9A94D7394}" srcOrd="1" destOrd="0" presId="urn:microsoft.com/office/officeart/2005/8/layout/vList4"/>
    <dgm:cxn modelId="{68F9C104-2F28-4F97-9272-5744B5F222CA}" type="presParOf" srcId="{FFA469CD-9D89-4737-A173-BA81E616A905}" destId="{2DC15682-2CFB-4F91-A7B8-9133FD603B3B}" srcOrd="0" destOrd="0" presId="urn:microsoft.com/office/officeart/2005/8/layout/vList4"/>
    <dgm:cxn modelId="{91499983-50F5-4533-AF99-75173BDAEE42}" type="presParOf" srcId="{2DC15682-2CFB-4F91-A7B8-9133FD603B3B}" destId="{E64BF3BA-0E63-41E0-A46C-178524A1DA67}" srcOrd="0" destOrd="0" presId="urn:microsoft.com/office/officeart/2005/8/layout/vList4"/>
    <dgm:cxn modelId="{553E5C1D-07B7-4BA6-B7A6-CFECC39F2F25}" type="presParOf" srcId="{2DC15682-2CFB-4F91-A7B8-9133FD603B3B}" destId="{09469217-3B70-4DFE-BB0D-4C9BE44DD418}" srcOrd="1" destOrd="0" presId="urn:microsoft.com/office/officeart/2005/8/layout/vList4"/>
    <dgm:cxn modelId="{3B98873B-145D-4FC1-B2AE-1F37B6D754B0}" type="presParOf" srcId="{2DC15682-2CFB-4F91-A7B8-9133FD603B3B}" destId="{8E4EEC7B-B391-4AC9-98DA-06431F3A1BA9}" srcOrd="2" destOrd="0" presId="urn:microsoft.com/office/officeart/2005/8/layout/vList4"/>
    <dgm:cxn modelId="{0AA3F391-081B-44DA-85F9-48E12C5B8E3C}" type="presParOf" srcId="{FFA469CD-9D89-4737-A173-BA81E616A905}" destId="{536DC0A4-78DD-45BB-BD3C-924CB7CE76CE}" srcOrd="1" destOrd="0" presId="urn:microsoft.com/office/officeart/2005/8/layout/vList4"/>
    <dgm:cxn modelId="{55040C7D-0021-4F67-8EB7-2A5709873FDB}" type="presParOf" srcId="{FFA469CD-9D89-4737-A173-BA81E616A905}" destId="{708F7528-CB5C-45CC-AC98-A9CA475E059E}" srcOrd="2" destOrd="0" presId="urn:microsoft.com/office/officeart/2005/8/layout/vList4"/>
    <dgm:cxn modelId="{E82B67B1-387E-4E90-BAA3-70D08301C8B2}" type="presParOf" srcId="{708F7528-CB5C-45CC-AC98-A9CA475E059E}" destId="{C7511548-33B6-425C-B003-B90EA1DB31E0}" srcOrd="0" destOrd="0" presId="urn:microsoft.com/office/officeart/2005/8/layout/vList4"/>
    <dgm:cxn modelId="{08805B3F-61D4-4A37-9E1A-B450790D9674}" type="presParOf" srcId="{708F7528-CB5C-45CC-AC98-A9CA475E059E}" destId="{1BB47C15-E542-42E7-A6BD-BC706B29A597}" srcOrd="1" destOrd="0" presId="urn:microsoft.com/office/officeart/2005/8/layout/vList4"/>
    <dgm:cxn modelId="{B865B330-B13C-4842-9A0D-1F64D74BFE78}" type="presParOf" srcId="{708F7528-CB5C-45CC-AC98-A9CA475E059E}" destId="{B46EA657-DE02-4880-A180-1FC565807359}" srcOrd="2" destOrd="0" presId="urn:microsoft.com/office/officeart/2005/8/layout/vList4"/>
    <dgm:cxn modelId="{75600152-7389-432C-8A2D-1636F5E1301D}" type="presParOf" srcId="{FFA469CD-9D89-4737-A173-BA81E616A905}" destId="{23C6ACEB-B7AB-4490-B253-9DB84ADE533F}" srcOrd="3" destOrd="0" presId="urn:microsoft.com/office/officeart/2005/8/layout/vList4"/>
    <dgm:cxn modelId="{D54AD330-BF02-4D31-A7B4-5C9A98270832}" type="presParOf" srcId="{FFA469CD-9D89-4737-A173-BA81E616A905}" destId="{34421B2B-2EAF-4750-8DB6-8CBCF76E30EB}" srcOrd="4" destOrd="0" presId="urn:microsoft.com/office/officeart/2005/8/layout/vList4"/>
    <dgm:cxn modelId="{AA1C1930-FB81-4C9F-8E8B-12D48F8490E7}" type="presParOf" srcId="{34421B2B-2EAF-4750-8DB6-8CBCF76E30EB}" destId="{F7E6566B-4575-43AB-98BC-8BFBEB21126A}" srcOrd="0" destOrd="0" presId="urn:microsoft.com/office/officeart/2005/8/layout/vList4"/>
    <dgm:cxn modelId="{A4888C60-6EB2-4B03-8CC3-D2224066779D}" type="presParOf" srcId="{34421B2B-2EAF-4750-8DB6-8CBCF76E30EB}" destId="{0D5A1D06-BFBE-4F61-BBAE-E66B8F8C9493}" srcOrd="1" destOrd="0" presId="urn:microsoft.com/office/officeart/2005/8/layout/vList4"/>
    <dgm:cxn modelId="{EBC871E8-4995-4847-A022-F37AB27BB320}" type="presParOf" srcId="{34421B2B-2EAF-4750-8DB6-8CBCF76E30EB}" destId="{E879122A-F156-4488-B965-59ABE8B1BCFA}" srcOrd="2" destOrd="0" presId="urn:microsoft.com/office/officeart/2005/8/layout/vList4"/>
    <dgm:cxn modelId="{3411AB62-0830-4B96-9B46-3EF352A0A5D0}" type="presParOf" srcId="{FFA469CD-9D89-4737-A173-BA81E616A905}" destId="{99039E63-6A6C-46E3-83E1-80CBF1E0BEDD}" srcOrd="5" destOrd="0" presId="urn:microsoft.com/office/officeart/2005/8/layout/vList4"/>
    <dgm:cxn modelId="{9BAE593B-EA71-4949-A677-E51246FC046C}" type="presParOf" srcId="{FFA469CD-9D89-4737-A173-BA81E616A905}" destId="{ABD08409-951C-416D-82F1-FC9D99711AA4}" srcOrd="6" destOrd="0" presId="urn:microsoft.com/office/officeart/2005/8/layout/vList4"/>
    <dgm:cxn modelId="{6F64760B-32A5-4BFE-931C-4683F1E2CC5E}" type="presParOf" srcId="{ABD08409-951C-416D-82F1-FC9D99711AA4}" destId="{A3D82C05-7B49-461B-9D23-1EA77D7B6A85}" srcOrd="0" destOrd="0" presId="urn:microsoft.com/office/officeart/2005/8/layout/vList4"/>
    <dgm:cxn modelId="{F9AD90C0-23C3-4A4C-81D0-DBBD354446B6}" type="presParOf" srcId="{ABD08409-951C-416D-82F1-FC9D99711AA4}" destId="{2ED24524-8E51-4731-8D08-B93DE9DE84C0}" srcOrd="1" destOrd="0" presId="urn:microsoft.com/office/officeart/2005/8/layout/vList4"/>
    <dgm:cxn modelId="{9BA74F04-53CD-4C6F-AEB1-993603724C7D}" type="presParOf" srcId="{ABD08409-951C-416D-82F1-FC9D99711AA4}" destId="{BC0990B9-991D-461F-B0E0-5D6DEFFB3A3C}" srcOrd="2" destOrd="0" presId="urn:microsoft.com/office/officeart/2005/8/layout/vList4"/>
    <dgm:cxn modelId="{7A20FB63-77E6-4EFE-8499-E453F3CB16B0}" type="presParOf" srcId="{FFA469CD-9D89-4737-A173-BA81E616A905}" destId="{CB7F9864-F06F-40A7-903A-CBA064017A35}" srcOrd="7" destOrd="0" presId="urn:microsoft.com/office/officeart/2005/8/layout/vList4"/>
    <dgm:cxn modelId="{7EFB7FCC-C2D1-4B29-BFDF-7A10F8A6CA9C}" type="presParOf" srcId="{FFA469CD-9D89-4737-A173-BA81E616A905}" destId="{BC8A10A0-3ED7-4AB2-A974-524CFEC45CC4}" srcOrd="8" destOrd="0" presId="urn:microsoft.com/office/officeart/2005/8/layout/vList4"/>
    <dgm:cxn modelId="{31ADBBC9-6127-49D9-814E-C3852CA21DDD}" type="presParOf" srcId="{BC8A10A0-3ED7-4AB2-A974-524CFEC45CC4}" destId="{908329DD-FF63-4CEE-9D87-35B44BB23FA3}" srcOrd="0" destOrd="0" presId="urn:microsoft.com/office/officeart/2005/8/layout/vList4"/>
    <dgm:cxn modelId="{1FDD6406-A03A-4923-A2B2-ADAF65D65C4E}" type="presParOf" srcId="{BC8A10A0-3ED7-4AB2-A974-524CFEC45CC4}" destId="{BF0F9EC1-94BD-4D52-A76B-5372029F9025}" srcOrd="1" destOrd="0" presId="urn:microsoft.com/office/officeart/2005/8/layout/vList4"/>
    <dgm:cxn modelId="{79C36DB7-AE9E-41DE-9C5D-2663C6E65F4E}" type="presParOf" srcId="{BC8A10A0-3ED7-4AB2-A974-524CFEC45CC4}" destId="{18190459-5FFD-4284-A64E-DAB9A94D7394}" srcOrd="2" destOrd="0" presId="urn:microsoft.com/office/officeart/2005/8/layout/vList4"/>
    <dgm:cxn modelId="{12E0C1CB-0B4E-48D0-97D4-952A6055481F}" type="presParOf" srcId="{FFA469CD-9D89-4737-A173-BA81E616A905}" destId="{6CB19115-FAFD-408F-B667-E4F782FDAE0D}" srcOrd="9" destOrd="0" presId="urn:microsoft.com/office/officeart/2005/8/layout/vList4"/>
    <dgm:cxn modelId="{9F04C1CF-B809-40B9-8DBB-B8474D72D694}" type="presParOf" srcId="{FFA469CD-9D89-4737-A173-BA81E616A905}" destId="{1C2E5DC6-C84F-4A8F-9ADD-945B8C946861}" srcOrd="10" destOrd="0" presId="urn:microsoft.com/office/officeart/2005/8/layout/vList4"/>
    <dgm:cxn modelId="{6517A0B0-CEAE-4C85-A44E-90A08FCD2746}" type="presParOf" srcId="{1C2E5DC6-C84F-4A8F-9ADD-945B8C946861}" destId="{FD39F044-995D-4AB3-845B-4067B7E4D217}" srcOrd="0" destOrd="0" presId="urn:microsoft.com/office/officeart/2005/8/layout/vList4"/>
    <dgm:cxn modelId="{CAC164CE-98A9-4625-9CBF-2BF25727431E}" type="presParOf" srcId="{1C2E5DC6-C84F-4A8F-9ADD-945B8C946861}" destId="{42017D79-06C7-4018-B6DC-8DBF51CFF3C4}" srcOrd="1" destOrd="0" presId="urn:microsoft.com/office/officeart/2005/8/layout/vList4"/>
    <dgm:cxn modelId="{E73F29CA-B899-4C6B-BF17-01826CF32ADF}" type="presParOf" srcId="{1C2E5DC6-C84F-4A8F-9ADD-945B8C946861}" destId="{CF01A953-B269-4DD8-A18A-4578B5C77BCA}" srcOrd="2" destOrd="0" presId="urn:microsoft.com/office/officeart/2005/8/layout/vList4"/>
    <dgm:cxn modelId="{DD5A8775-FCA3-4C3F-8615-1354648CD32E}" type="presParOf" srcId="{FFA469CD-9D89-4737-A173-BA81E616A905}" destId="{0FE17DBB-E863-43CF-9B12-42B0B9796EE8}" srcOrd="11" destOrd="0" presId="urn:microsoft.com/office/officeart/2005/8/layout/vList4"/>
    <dgm:cxn modelId="{398E03AC-9166-4535-BD8F-93D2A919910A}" type="presParOf" srcId="{FFA469CD-9D89-4737-A173-BA81E616A905}" destId="{8FD7A609-8484-42FE-A7C4-4E7B1E66F32A}" srcOrd="12" destOrd="0" presId="urn:microsoft.com/office/officeart/2005/8/layout/vList4"/>
    <dgm:cxn modelId="{34EBEC07-7CDC-4875-A137-C11312A3BB53}" type="presParOf" srcId="{8FD7A609-8484-42FE-A7C4-4E7B1E66F32A}" destId="{4023DC4D-3659-42C3-96CE-BD696986C467}" srcOrd="0" destOrd="0" presId="urn:microsoft.com/office/officeart/2005/8/layout/vList4"/>
    <dgm:cxn modelId="{8570C1D6-1927-4D47-9334-5C28DEADE151}" type="presParOf" srcId="{8FD7A609-8484-42FE-A7C4-4E7B1E66F32A}" destId="{3B73B8DD-E47C-4905-9D2F-3EAD8A0CBDBA}" srcOrd="1" destOrd="0" presId="urn:microsoft.com/office/officeart/2005/8/layout/vList4"/>
    <dgm:cxn modelId="{D9BA0117-7DD9-4486-82EA-CCCA95C25BE9}" type="presParOf" srcId="{8FD7A609-8484-42FE-A7C4-4E7B1E66F32A}" destId="{4E0D3123-85F3-4BCD-B4FC-8A6F30B8C1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85C507-82D8-4025-9F8A-C2416CEF1C1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DFB7D09-A5A5-4416-8BD2-5507F26DA193}">
      <dgm:prSet custT="1"/>
      <dgm:spPr>
        <a:solidFill>
          <a:srgbClr val="7030A0"/>
        </a:solidFill>
      </dgm:spPr>
      <dgm:t>
        <a:bodyPr/>
        <a:lstStyle/>
        <a:p>
          <a:r>
            <a:rPr lang="es-CO" sz="1100" dirty="0"/>
            <a:t>La entrada de mensajeros provacuna en la comunidad debería difundir mejor la información, debido a su lenguaje y cercanía. </a:t>
          </a:r>
        </a:p>
      </dgm:t>
    </dgm:pt>
    <dgm:pt modelId="{5FDE5B0D-E50C-4A50-B368-47D0FC5DD5B0}" type="parTrans" cxnId="{0AEDC933-6525-4672-BD42-02FC8C172862}">
      <dgm:prSet/>
      <dgm:spPr/>
      <dgm:t>
        <a:bodyPr/>
        <a:lstStyle/>
        <a:p>
          <a:endParaRPr lang="es-CO"/>
        </a:p>
      </dgm:t>
    </dgm:pt>
    <dgm:pt modelId="{61E0FEC2-A8F7-446D-8E88-4AE6A68E86FE}" type="sibTrans" cxnId="{0AEDC933-6525-4672-BD42-02FC8C172862}">
      <dgm:prSet/>
      <dgm:spPr/>
      <dgm:t>
        <a:bodyPr/>
        <a:lstStyle/>
        <a:p>
          <a:endParaRPr lang="es-CO"/>
        </a:p>
      </dgm:t>
    </dgm:pt>
    <dgm:pt modelId="{161FE47D-EE99-45B3-962D-3CEA5A9EC923}">
      <dgm:prSet custT="1"/>
      <dgm:spPr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La información difundida llegue de manera efectiva y sencilla a los miembros de la comunidad, los cuales se convertirán en potenciales mensajeros</a:t>
          </a:r>
        </a:p>
      </dgm:t>
    </dgm:pt>
    <dgm:pt modelId="{44F07E13-FA10-4EA7-B869-72C622864D6A}" type="parTrans" cxnId="{F7DA8FFC-A81A-4F21-970A-C91526144BEC}">
      <dgm:prSet/>
      <dgm:spPr/>
      <dgm:t>
        <a:bodyPr/>
        <a:lstStyle/>
        <a:p>
          <a:endParaRPr lang="es-CO"/>
        </a:p>
      </dgm:t>
    </dgm:pt>
    <dgm:pt modelId="{763E7AA6-7223-4C58-B8C5-410B00587BBA}" type="sibTrans" cxnId="{F7DA8FFC-A81A-4F21-970A-C91526144BEC}">
      <dgm:prSet/>
      <dgm:spPr/>
      <dgm:t>
        <a:bodyPr/>
        <a:lstStyle/>
        <a:p>
          <a:endParaRPr lang="es-CO"/>
        </a:p>
      </dgm:t>
    </dgm:pt>
    <dgm:pt modelId="{A982A63D-942A-4BC7-BA2D-BE236D270282}">
      <dgm:prSet custT="1"/>
      <dgm:spPr>
        <a:solidFill>
          <a:schemeClr val="accent6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Lo que no logran los canales oficiales o tradicionales </a:t>
          </a:r>
        </a:p>
      </dgm:t>
    </dgm:pt>
    <dgm:pt modelId="{C58FD957-DED8-4AB8-B211-5AC5BE922E10}" type="parTrans" cxnId="{6A5A15D6-E16C-447C-9021-E58555FFD26D}">
      <dgm:prSet/>
      <dgm:spPr/>
      <dgm:t>
        <a:bodyPr/>
        <a:lstStyle/>
        <a:p>
          <a:endParaRPr lang="es-CO"/>
        </a:p>
      </dgm:t>
    </dgm:pt>
    <dgm:pt modelId="{5BFD8C83-F96A-4A8C-8F34-DC61B75CD872}" type="sibTrans" cxnId="{6A5A15D6-E16C-447C-9021-E58555FFD26D}">
      <dgm:prSet/>
      <dgm:spPr/>
      <dgm:t>
        <a:bodyPr/>
        <a:lstStyle/>
        <a:p>
          <a:endParaRPr lang="es-CO"/>
        </a:p>
      </dgm:t>
    </dgm:pt>
    <dgm:pt modelId="{8AF7B3D2-C294-42EF-9453-E1312D773461}" type="pres">
      <dgm:prSet presAssocID="{5785C507-82D8-4025-9F8A-C2416CEF1C1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3AEC58-D1D9-4688-BE67-EAF25655E8D3}" type="pres">
      <dgm:prSet presAssocID="{5785C507-82D8-4025-9F8A-C2416CEF1C1D}" presName="cycle" presStyleCnt="0"/>
      <dgm:spPr/>
    </dgm:pt>
    <dgm:pt modelId="{F27E6A7A-5EBE-488C-87AB-641758D3E078}" type="pres">
      <dgm:prSet presAssocID="{5785C507-82D8-4025-9F8A-C2416CEF1C1D}" presName="centerShape" presStyleCnt="0"/>
      <dgm:spPr/>
    </dgm:pt>
    <dgm:pt modelId="{0AAFC683-0842-43DB-8DCF-E8E002A23BCE}" type="pres">
      <dgm:prSet presAssocID="{5785C507-82D8-4025-9F8A-C2416CEF1C1D}" presName="connSite" presStyleLbl="node1" presStyleIdx="0" presStyleCnt="4"/>
      <dgm:spPr/>
    </dgm:pt>
    <dgm:pt modelId="{D649FEF3-8ED6-4F3F-9B74-BCE052A1AA7A}" type="pres">
      <dgm:prSet presAssocID="{5785C507-82D8-4025-9F8A-C2416CEF1C1D}" presName="visible" presStyleLbl="node1" presStyleIdx="0" presStyleCnt="4" custLinFactNeighborX="31038" custLinFactNeighborY="12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BE732A25-F612-44BE-BFA1-6E8ADA5B6FB6}" type="pres">
      <dgm:prSet presAssocID="{5FDE5B0D-E50C-4A50-B368-47D0FC5DD5B0}" presName="Name25" presStyleLbl="parChTrans1D1" presStyleIdx="0" presStyleCnt="3"/>
      <dgm:spPr/>
      <dgm:t>
        <a:bodyPr/>
        <a:lstStyle/>
        <a:p>
          <a:endParaRPr lang="es-ES"/>
        </a:p>
      </dgm:t>
    </dgm:pt>
    <dgm:pt modelId="{785B3B33-6F0F-451E-BCD0-1E40750F6322}" type="pres">
      <dgm:prSet presAssocID="{0DFB7D09-A5A5-4416-8BD2-5507F26DA193}" presName="node" presStyleCnt="0"/>
      <dgm:spPr/>
    </dgm:pt>
    <dgm:pt modelId="{7EAEDBE5-E552-44D6-8F08-3CDAC566745F}" type="pres">
      <dgm:prSet presAssocID="{0DFB7D09-A5A5-4416-8BD2-5507F26DA193}" presName="parentNode" presStyleLbl="node1" presStyleIdx="1" presStyleCnt="4" custScaleX="112502" custScaleY="110481" custLinFactX="35866" custLinFactNeighborX="100000" custLinFactNeighborY="-90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A55447-FE02-402F-9103-6BC3B86942E3}" type="pres">
      <dgm:prSet presAssocID="{0DFB7D09-A5A5-4416-8BD2-5507F26DA193}" presName="childNode" presStyleLbl="revTx" presStyleIdx="0" presStyleCnt="0">
        <dgm:presLayoutVars>
          <dgm:bulletEnabled val="1"/>
        </dgm:presLayoutVars>
      </dgm:prSet>
      <dgm:spPr/>
    </dgm:pt>
    <dgm:pt modelId="{613A3CCA-3EB7-46B7-8B45-DA0145518262}" type="pres">
      <dgm:prSet presAssocID="{C58FD957-DED8-4AB8-B211-5AC5BE922E10}" presName="Name25" presStyleLbl="parChTrans1D1" presStyleIdx="1" presStyleCnt="3"/>
      <dgm:spPr/>
      <dgm:t>
        <a:bodyPr/>
        <a:lstStyle/>
        <a:p>
          <a:endParaRPr lang="es-ES"/>
        </a:p>
      </dgm:t>
    </dgm:pt>
    <dgm:pt modelId="{4489B90B-669B-48E7-B980-498CFC2A4B0C}" type="pres">
      <dgm:prSet presAssocID="{A982A63D-942A-4BC7-BA2D-BE236D270282}" presName="node" presStyleCnt="0"/>
      <dgm:spPr/>
    </dgm:pt>
    <dgm:pt modelId="{EA5EE5AE-4C90-4BCB-B00B-3118511D255F}" type="pres">
      <dgm:prSet presAssocID="{A982A63D-942A-4BC7-BA2D-BE236D270282}" presName="parentNode" presStyleLbl="node1" presStyleIdx="2" presStyleCnt="4" custScaleX="114396" custScaleY="111803" custLinFactX="8440" custLinFactNeighborX="100000" custLinFactNeighborY="279">
        <dgm:presLayoutVars>
          <dgm:chMax val="1"/>
          <dgm:bulletEnabled val="1"/>
        </dgm:presLayoutVars>
      </dgm:prSet>
      <dgm:spPr>
        <a:xfrm>
          <a:off x="5039125" y="2294051"/>
          <a:ext cx="1954760" cy="1910451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35C2D43-CB43-4E61-9A9D-F64DD3D16C23}" type="pres">
      <dgm:prSet presAssocID="{A982A63D-942A-4BC7-BA2D-BE236D270282}" presName="childNode" presStyleLbl="revTx" presStyleIdx="0" presStyleCnt="0">
        <dgm:presLayoutVars>
          <dgm:bulletEnabled val="1"/>
        </dgm:presLayoutVars>
      </dgm:prSet>
      <dgm:spPr/>
    </dgm:pt>
    <dgm:pt modelId="{F57A8372-D11A-4607-BA2E-A7ED1CFEA7BD}" type="pres">
      <dgm:prSet presAssocID="{44F07E13-FA10-4EA7-B869-72C622864D6A}" presName="Name25" presStyleLbl="parChTrans1D1" presStyleIdx="2" presStyleCnt="3"/>
      <dgm:spPr/>
      <dgm:t>
        <a:bodyPr/>
        <a:lstStyle/>
        <a:p>
          <a:endParaRPr lang="es-ES"/>
        </a:p>
      </dgm:t>
    </dgm:pt>
    <dgm:pt modelId="{2721CDB9-E837-4FDD-9E71-4693B90A0379}" type="pres">
      <dgm:prSet presAssocID="{161FE47D-EE99-45B3-962D-3CEA5A9EC923}" presName="node" presStyleCnt="0"/>
      <dgm:spPr/>
    </dgm:pt>
    <dgm:pt modelId="{8AA22BD6-F042-42E0-B948-343BF1B5FE2C}" type="pres">
      <dgm:prSet presAssocID="{161FE47D-EE99-45B3-962D-3CEA5A9EC923}" presName="parentNode" presStyleLbl="node1" presStyleIdx="3" presStyleCnt="4" custScaleX="112534" custScaleY="113299" custLinFactX="46276" custLinFactNeighborX="100000" custLinFactNeighborY="6684">
        <dgm:presLayoutVars>
          <dgm:chMax val="1"/>
          <dgm:bulletEnabled val="1"/>
        </dgm:presLayoutVars>
      </dgm:prSet>
      <dgm:spPr>
        <a:xfrm>
          <a:off x="5003186" y="4496015"/>
          <a:ext cx="1980199" cy="1847711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AF636541-2EA9-411E-BADC-4E2201894045}" type="pres">
      <dgm:prSet presAssocID="{161FE47D-EE99-45B3-962D-3CEA5A9EC92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A5A15D6-E16C-447C-9021-E58555FFD26D}" srcId="{5785C507-82D8-4025-9F8A-C2416CEF1C1D}" destId="{A982A63D-942A-4BC7-BA2D-BE236D270282}" srcOrd="1" destOrd="0" parTransId="{C58FD957-DED8-4AB8-B211-5AC5BE922E10}" sibTransId="{5BFD8C83-F96A-4A8C-8F34-DC61B75CD872}"/>
    <dgm:cxn modelId="{D307ADD1-16C3-4F6A-9EBD-A3BB8C6D23F0}" type="presOf" srcId="{44F07E13-FA10-4EA7-B869-72C622864D6A}" destId="{F57A8372-D11A-4607-BA2E-A7ED1CFEA7BD}" srcOrd="0" destOrd="0" presId="urn:microsoft.com/office/officeart/2005/8/layout/radial2"/>
    <dgm:cxn modelId="{669426AE-E2C6-47C9-A3BE-4CB5F6E24D1F}" type="presOf" srcId="{5FDE5B0D-E50C-4A50-B368-47D0FC5DD5B0}" destId="{BE732A25-F612-44BE-BFA1-6E8ADA5B6FB6}" srcOrd="0" destOrd="0" presId="urn:microsoft.com/office/officeart/2005/8/layout/radial2"/>
    <dgm:cxn modelId="{F7DA8FFC-A81A-4F21-970A-C91526144BEC}" srcId="{5785C507-82D8-4025-9F8A-C2416CEF1C1D}" destId="{161FE47D-EE99-45B3-962D-3CEA5A9EC923}" srcOrd="2" destOrd="0" parTransId="{44F07E13-FA10-4EA7-B869-72C622864D6A}" sibTransId="{763E7AA6-7223-4C58-B8C5-410B00587BBA}"/>
    <dgm:cxn modelId="{9B8B43AC-FB01-4E87-A989-945538B4BC5C}" type="presOf" srcId="{0DFB7D09-A5A5-4416-8BD2-5507F26DA193}" destId="{7EAEDBE5-E552-44D6-8F08-3CDAC566745F}" srcOrd="0" destOrd="0" presId="urn:microsoft.com/office/officeart/2005/8/layout/radial2"/>
    <dgm:cxn modelId="{4CAE4A47-784C-4068-95A5-08E7325E3EB2}" type="presOf" srcId="{C58FD957-DED8-4AB8-B211-5AC5BE922E10}" destId="{613A3CCA-3EB7-46B7-8B45-DA0145518262}" srcOrd="0" destOrd="0" presId="urn:microsoft.com/office/officeart/2005/8/layout/radial2"/>
    <dgm:cxn modelId="{5FF0F500-E2EB-4D3F-B3CD-2A5925071A56}" type="presOf" srcId="{161FE47D-EE99-45B3-962D-3CEA5A9EC923}" destId="{8AA22BD6-F042-42E0-B948-343BF1B5FE2C}" srcOrd="0" destOrd="0" presId="urn:microsoft.com/office/officeart/2005/8/layout/radial2"/>
    <dgm:cxn modelId="{0AEDC933-6525-4672-BD42-02FC8C172862}" srcId="{5785C507-82D8-4025-9F8A-C2416CEF1C1D}" destId="{0DFB7D09-A5A5-4416-8BD2-5507F26DA193}" srcOrd="0" destOrd="0" parTransId="{5FDE5B0D-E50C-4A50-B368-47D0FC5DD5B0}" sibTransId="{61E0FEC2-A8F7-446D-8E88-4AE6A68E86FE}"/>
    <dgm:cxn modelId="{E45178E7-00C6-47FB-B9DD-1874BB8CE9B0}" type="presOf" srcId="{A982A63D-942A-4BC7-BA2D-BE236D270282}" destId="{EA5EE5AE-4C90-4BCB-B00B-3118511D255F}" srcOrd="0" destOrd="0" presId="urn:microsoft.com/office/officeart/2005/8/layout/radial2"/>
    <dgm:cxn modelId="{502A360C-345B-49B8-8130-4B33BF963E42}" type="presOf" srcId="{5785C507-82D8-4025-9F8A-C2416CEF1C1D}" destId="{8AF7B3D2-C294-42EF-9453-E1312D773461}" srcOrd="0" destOrd="0" presId="urn:microsoft.com/office/officeart/2005/8/layout/radial2"/>
    <dgm:cxn modelId="{2CFBF5C2-9025-4A06-AD88-A17AE39F3361}" type="presParOf" srcId="{8AF7B3D2-C294-42EF-9453-E1312D773461}" destId="{A23AEC58-D1D9-4688-BE67-EAF25655E8D3}" srcOrd="0" destOrd="0" presId="urn:microsoft.com/office/officeart/2005/8/layout/radial2"/>
    <dgm:cxn modelId="{F344A405-1EF0-4B16-B220-6AE04E98CC12}" type="presParOf" srcId="{A23AEC58-D1D9-4688-BE67-EAF25655E8D3}" destId="{F27E6A7A-5EBE-488C-87AB-641758D3E078}" srcOrd="0" destOrd="0" presId="urn:microsoft.com/office/officeart/2005/8/layout/radial2"/>
    <dgm:cxn modelId="{2DAF8231-107F-4078-88E4-5EF7C83DE8BB}" type="presParOf" srcId="{F27E6A7A-5EBE-488C-87AB-641758D3E078}" destId="{0AAFC683-0842-43DB-8DCF-E8E002A23BCE}" srcOrd="0" destOrd="0" presId="urn:microsoft.com/office/officeart/2005/8/layout/radial2"/>
    <dgm:cxn modelId="{8D599BF1-A2D0-4AE2-80BC-1944909DE38F}" type="presParOf" srcId="{F27E6A7A-5EBE-488C-87AB-641758D3E078}" destId="{D649FEF3-8ED6-4F3F-9B74-BCE052A1AA7A}" srcOrd="1" destOrd="0" presId="urn:microsoft.com/office/officeart/2005/8/layout/radial2"/>
    <dgm:cxn modelId="{B413B7F0-6B77-4BCF-BBFE-533433752D08}" type="presParOf" srcId="{A23AEC58-D1D9-4688-BE67-EAF25655E8D3}" destId="{BE732A25-F612-44BE-BFA1-6E8ADA5B6FB6}" srcOrd="1" destOrd="0" presId="urn:microsoft.com/office/officeart/2005/8/layout/radial2"/>
    <dgm:cxn modelId="{DAE27B01-3AE3-48BB-B914-61F8284B957E}" type="presParOf" srcId="{A23AEC58-D1D9-4688-BE67-EAF25655E8D3}" destId="{785B3B33-6F0F-451E-BCD0-1E40750F6322}" srcOrd="2" destOrd="0" presId="urn:microsoft.com/office/officeart/2005/8/layout/radial2"/>
    <dgm:cxn modelId="{6B72CF9E-28A9-49C2-81FB-14C884BD0F6C}" type="presParOf" srcId="{785B3B33-6F0F-451E-BCD0-1E40750F6322}" destId="{7EAEDBE5-E552-44D6-8F08-3CDAC566745F}" srcOrd="0" destOrd="0" presId="urn:microsoft.com/office/officeart/2005/8/layout/radial2"/>
    <dgm:cxn modelId="{BF25B69E-0428-491E-9F75-F3597137282F}" type="presParOf" srcId="{785B3B33-6F0F-451E-BCD0-1E40750F6322}" destId="{B0A55447-FE02-402F-9103-6BC3B86942E3}" srcOrd="1" destOrd="0" presId="urn:microsoft.com/office/officeart/2005/8/layout/radial2"/>
    <dgm:cxn modelId="{A72A67DE-D9F8-4D88-96F4-E3F8320FBF4E}" type="presParOf" srcId="{A23AEC58-D1D9-4688-BE67-EAF25655E8D3}" destId="{613A3CCA-3EB7-46B7-8B45-DA0145518262}" srcOrd="3" destOrd="0" presId="urn:microsoft.com/office/officeart/2005/8/layout/radial2"/>
    <dgm:cxn modelId="{2F445F89-03AE-4876-88E0-608A931C9928}" type="presParOf" srcId="{A23AEC58-D1D9-4688-BE67-EAF25655E8D3}" destId="{4489B90B-669B-48E7-B980-498CFC2A4B0C}" srcOrd="4" destOrd="0" presId="urn:microsoft.com/office/officeart/2005/8/layout/radial2"/>
    <dgm:cxn modelId="{04194632-2198-4C35-B2EF-CDB369455627}" type="presParOf" srcId="{4489B90B-669B-48E7-B980-498CFC2A4B0C}" destId="{EA5EE5AE-4C90-4BCB-B00B-3118511D255F}" srcOrd="0" destOrd="0" presId="urn:microsoft.com/office/officeart/2005/8/layout/radial2"/>
    <dgm:cxn modelId="{53B97F21-999D-4C77-ADE6-105B8D79CA45}" type="presParOf" srcId="{4489B90B-669B-48E7-B980-498CFC2A4B0C}" destId="{E35C2D43-CB43-4E61-9A9D-F64DD3D16C23}" srcOrd="1" destOrd="0" presId="urn:microsoft.com/office/officeart/2005/8/layout/radial2"/>
    <dgm:cxn modelId="{A39BBD90-26F7-4EEA-A850-FC1755395019}" type="presParOf" srcId="{A23AEC58-D1D9-4688-BE67-EAF25655E8D3}" destId="{F57A8372-D11A-4607-BA2E-A7ED1CFEA7BD}" srcOrd="5" destOrd="0" presId="urn:microsoft.com/office/officeart/2005/8/layout/radial2"/>
    <dgm:cxn modelId="{327CB8BF-A591-4FAF-85D4-5ED9D8A75453}" type="presParOf" srcId="{A23AEC58-D1D9-4688-BE67-EAF25655E8D3}" destId="{2721CDB9-E837-4FDD-9E71-4693B90A0379}" srcOrd="6" destOrd="0" presId="urn:microsoft.com/office/officeart/2005/8/layout/radial2"/>
    <dgm:cxn modelId="{E189580A-A78C-480B-B26B-0D6547624C96}" type="presParOf" srcId="{2721CDB9-E837-4FDD-9E71-4693B90A0379}" destId="{8AA22BD6-F042-42E0-B948-343BF1B5FE2C}" srcOrd="0" destOrd="0" presId="urn:microsoft.com/office/officeart/2005/8/layout/radial2"/>
    <dgm:cxn modelId="{5944842E-8FDA-4289-92ED-A483B98E2504}" type="presParOf" srcId="{2721CDB9-E837-4FDD-9E71-4693B90A0379}" destId="{AF636541-2EA9-411E-BADC-4E220189404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7B2AB9-7565-48EB-91E2-229FFD7DB45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75DF927-C36E-48B4-968B-F75741EE595D}">
      <dgm:prSet/>
      <dgm:spPr>
        <a:solidFill>
          <a:srgbClr val="C00000"/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En Haryana, India se usó una figura similar, catalogados como “Embajadores de la Inmunización”, evidenció un aumento del 33% en la inmunización</a:t>
          </a:r>
        </a:p>
      </dgm:t>
    </dgm:pt>
    <dgm:pt modelId="{5DBE3042-3492-485C-A274-A77123E8085D}" type="parTrans" cxnId="{69E4721F-8507-4B87-A747-FBD39AB3D0E0}">
      <dgm:prSet/>
      <dgm:spPr/>
      <dgm:t>
        <a:bodyPr/>
        <a:lstStyle/>
        <a:p>
          <a:endParaRPr lang="es-CO"/>
        </a:p>
      </dgm:t>
    </dgm:pt>
    <dgm:pt modelId="{6E80C269-83EB-4233-B513-BAD00C843371}" type="sibTrans" cxnId="{69E4721F-8507-4B87-A747-FBD39AB3D0E0}">
      <dgm:prSet/>
      <dgm:spPr/>
      <dgm:t>
        <a:bodyPr/>
        <a:lstStyle/>
        <a:p>
          <a:endParaRPr lang="es-CO"/>
        </a:p>
      </dgm:t>
    </dgm:pt>
    <dgm:pt modelId="{B7C7C0A8-7F65-432F-AB37-5C24AC5F4978}">
      <dgm:prSet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En Camerún el papel de los líderes locales fue fundamental para el éxito de la rápida vacunación en el país, logrando la inmunización de 52,000 personas en solo 5 días (WHO, 2021)</a:t>
          </a:r>
        </a:p>
      </dgm:t>
    </dgm:pt>
    <dgm:pt modelId="{F047C420-A4F6-4E20-A037-07B47B04ECA5}" type="parTrans" cxnId="{13F48578-6BB1-425E-B1C8-EAE45E47F14B}">
      <dgm:prSet/>
      <dgm:spPr/>
      <dgm:t>
        <a:bodyPr/>
        <a:lstStyle/>
        <a:p>
          <a:endParaRPr lang="es-CO"/>
        </a:p>
      </dgm:t>
    </dgm:pt>
    <dgm:pt modelId="{F092FA18-F6D1-4838-BA6F-5F92AAC49363}" type="sibTrans" cxnId="{13F48578-6BB1-425E-B1C8-EAE45E47F14B}">
      <dgm:prSet/>
      <dgm:spPr/>
      <dgm:t>
        <a:bodyPr/>
        <a:lstStyle/>
        <a:p>
          <a:endParaRPr lang="es-CO"/>
        </a:p>
      </dgm:t>
    </dgm:pt>
    <dgm:pt modelId="{7CE75E94-2A14-4091-B087-09EDA724E02F}" type="pres">
      <dgm:prSet presAssocID="{8A7B2AB9-7565-48EB-91E2-229FFD7DB4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3019BF-408D-449F-AB8A-D3534964CC8B}" type="pres">
      <dgm:prSet presAssocID="{B75DF927-C36E-48B4-968B-F75741EE595D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94EA30-A5E2-41C0-81B6-15ABABB15CEE}" type="pres">
      <dgm:prSet presAssocID="{6E80C269-83EB-4233-B513-BAD00C843371}" presName="space" presStyleCnt="0"/>
      <dgm:spPr/>
    </dgm:pt>
    <dgm:pt modelId="{8FA70493-E85B-47E3-9A02-48C360126706}" type="pres">
      <dgm:prSet presAssocID="{B7C7C0A8-7F65-432F-AB37-5C24AC5F4978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F0D001-FE88-4F11-9E83-35896A1A6E6B}" type="presOf" srcId="{B7C7C0A8-7F65-432F-AB37-5C24AC5F4978}" destId="{8FA70493-E85B-47E3-9A02-48C360126706}" srcOrd="0" destOrd="0" presId="urn:microsoft.com/office/officeart/2005/8/layout/venn3"/>
    <dgm:cxn modelId="{CD20436D-D9A1-45B0-A598-806387DCFF40}" type="presOf" srcId="{B75DF927-C36E-48B4-968B-F75741EE595D}" destId="{BF3019BF-408D-449F-AB8A-D3534964CC8B}" srcOrd="0" destOrd="0" presId="urn:microsoft.com/office/officeart/2005/8/layout/venn3"/>
    <dgm:cxn modelId="{59282B6F-36F7-4342-A049-874F4785AE26}" type="presOf" srcId="{8A7B2AB9-7565-48EB-91E2-229FFD7DB45C}" destId="{7CE75E94-2A14-4091-B087-09EDA724E02F}" srcOrd="0" destOrd="0" presId="urn:microsoft.com/office/officeart/2005/8/layout/venn3"/>
    <dgm:cxn modelId="{13F48578-6BB1-425E-B1C8-EAE45E47F14B}" srcId="{8A7B2AB9-7565-48EB-91E2-229FFD7DB45C}" destId="{B7C7C0A8-7F65-432F-AB37-5C24AC5F4978}" srcOrd="1" destOrd="0" parTransId="{F047C420-A4F6-4E20-A037-07B47B04ECA5}" sibTransId="{F092FA18-F6D1-4838-BA6F-5F92AAC49363}"/>
    <dgm:cxn modelId="{69E4721F-8507-4B87-A747-FBD39AB3D0E0}" srcId="{8A7B2AB9-7565-48EB-91E2-229FFD7DB45C}" destId="{B75DF927-C36E-48B4-968B-F75741EE595D}" srcOrd="0" destOrd="0" parTransId="{5DBE3042-3492-485C-A274-A77123E8085D}" sibTransId="{6E80C269-83EB-4233-B513-BAD00C843371}"/>
    <dgm:cxn modelId="{A3C83EB6-A241-4B29-AC5B-8913A646364C}" type="presParOf" srcId="{7CE75E94-2A14-4091-B087-09EDA724E02F}" destId="{BF3019BF-408D-449F-AB8A-D3534964CC8B}" srcOrd="0" destOrd="0" presId="urn:microsoft.com/office/officeart/2005/8/layout/venn3"/>
    <dgm:cxn modelId="{23A7139D-39C0-4B49-AD3F-A3EC273F7A50}" type="presParOf" srcId="{7CE75E94-2A14-4091-B087-09EDA724E02F}" destId="{D894EA30-A5E2-41C0-81B6-15ABABB15CEE}" srcOrd="1" destOrd="0" presId="urn:microsoft.com/office/officeart/2005/8/layout/venn3"/>
    <dgm:cxn modelId="{2BD5EB15-7E7A-4ED3-8750-CF1CE7CCE61C}" type="presParOf" srcId="{7CE75E94-2A14-4091-B087-09EDA724E02F}" destId="{8FA70493-E85B-47E3-9A02-48C36012670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D265F3-86E8-4E07-937A-1BB0EE5FFD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07F83BF-71EE-4C25-8F06-6686EB7F0EFD}">
      <dgm:prSet custT="1"/>
      <dgm:spPr>
        <a:solidFill>
          <a:schemeClr val="accent2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008" tIns="64008" rIns="64008" bIns="64008" numCol="1" spcCol="1270" anchor="t" anchorCtr="0"/>
        <a:lstStyle/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Ser recomienda el uso de actores influyentes en una comunidad para la difusión de información que conlleve al cambio de comportamiento de las personas</a:t>
          </a:r>
          <a:endParaRPr lang="es-CO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5E2079E-D816-4E8C-8A8F-21F99A3ABB61}" type="parTrans" cxnId="{65EF0EC7-B87B-4CEA-9A25-A1DF381CCDF6}">
      <dgm:prSet/>
      <dgm:spPr/>
      <dgm:t>
        <a:bodyPr/>
        <a:lstStyle/>
        <a:p>
          <a:endParaRPr lang="es-CO"/>
        </a:p>
      </dgm:t>
    </dgm:pt>
    <dgm:pt modelId="{06FC3543-9708-4B0E-A9D3-E05F4A396368}" type="sibTrans" cxnId="{65EF0EC7-B87B-4CEA-9A25-A1DF381CCDF6}">
      <dgm:prSet/>
      <dgm:spPr/>
      <dgm:t>
        <a:bodyPr/>
        <a:lstStyle/>
        <a:p>
          <a:endParaRPr lang="es-CO"/>
        </a:p>
      </dgm:t>
    </dgm:pt>
    <dgm:pt modelId="{C0C075CA-BB72-4F5C-AD79-A8F0DA24496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s-ES" sz="900" dirty="0"/>
        </a:p>
        <a:p>
          <a:pPr algn="ctr"/>
          <a:endParaRPr lang="es-ES" sz="1400" dirty="0"/>
        </a:p>
        <a:p>
          <a:pPr algn="ctr"/>
          <a:r>
            <a:rPr lang="es-ES" sz="1400" dirty="0"/>
            <a:t>Puntos de vacunación en zonas concurridas:</a:t>
          </a:r>
        </a:p>
        <a:p>
          <a:pPr algn="ctr"/>
          <a:endParaRPr lang="es-ES" sz="1400" dirty="0"/>
        </a:p>
        <a:p>
          <a:pPr algn="l"/>
          <a:r>
            <a:rPr lang="es-ES" sz="1400" dirty="0"/>
            <a:t>1. Portales de Transmilenio </a:t>
          </a:r>
        </a:p>
        <a:p>
          <a:pPr algn="l"/>
          <a:r>
            <a:rPr lang="es-ES" sz="1400" dirty="0"/>
            <a:t>2. Eventos masivos de vacunación </a:t>
          </a:r>
        </a:p>
        <a:p>
          <a:pPr algn="l"/>
          <a:r>
            <a:rPr lang="es-ES" sz="1400" dirty="0"/>
            <a:t>3. Participación de artistas </a:t>
          </a:r>
        </a:p>
        <a:p>
          <a:pPr algn="l"/>
          <a:r>
            <a:rPr lang="es-ES" sz="1400" dirty="0"/>
            <a:t>4. Medios de comunicación populares</a:t>
          </a:r>
        </a:p>
        <a:p>
          <a:pPr algn="ctr"/>
          <a:endParaRPr lang="es-ES" sz="1400" dirty="0"/>
        </a:p>
        <a:p>
          <a:pPr algn="ctr"/>
          <a:endParaRPr lang="es-CO" sz="1400" dirty="0"/>
        </a:p>
      </dgm:t>
    </dgm:pt>
    <dgm:pt modelId="{51FEB7AE-1271-4C50-BDA2-23CE408AF4AE}" type="parTrans" cxnId="{03E861E7-6396-40FC-BB1A-93A10F809A5D}">
      <dgm:prSet/>
      <dgm:spPr/>
      <dgm:t>
        <a:bodyPr/>
        <a:lstStyle/>
        <a:p>
          <a:endParaRPr lang="es-CO"/>
        </a:p>
      </dgm:t>
    </dgm:pt>
    <dgm:pt modelId="{BA67D0D9-4396-47A9-A6F2-A2BB01EB99F7}" type="sibTrans" cxnId="{03E861E7-6396-40FC-BB1A-93A10F809A5D}">
      <dgm:prSet/>
      <dgm:spPr/>
      <dgm:t>
        <a:bodyPr/>
        <a:lstStyle/>
        <a:p>
          <a:endParaRPr lang="es-CO"/>
        </a:p>
      </dgm:t>
    </dgm:pt>
    <dgm:pt modelId="{38BB83F7-ACC4-4182-B0C6-966670902F5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es-ES" sz="700" dirty="0"/>
        </a:p>
        <a:p>
          <a:pPr algn="ctr"/>
          <a:endParaRPr lang="es-ES" sz="700" dirty="0"/>
        </a:p>
        <a:p>
          <a:pPr algn="ctr"/>
          <a:r>
            <a:rPr lang="es-ES" sz="1400" dirty="0"/>
            <a:t>Empleo de recordatorios y el fomento de jornadas masivas con el acompañamiento de medios de comunicación populares y artistas</a:t>
          </a:r>
          <a:endParaRPr lang="es-CO" sz="1400" dirty="0"/>
        </a:p>
      </dgm:t>
    </dgm:pt>
    <dgm:pt modelId="{12448E88-C3B2-4653-8911-1CC62E898ABD}" type="parTrans" cxnId="{C42E89DB-78AB-42B4-B24C-6E4CB8145B73}">
      <dgm:prSet/>
      <dgm:spPr/>
      <dgm:t>
        <a:bodyPr/>
        <a:lstStyle/>
        <a:p>
          <a:endParaRPr lang="es-CO"/>
        </a:p>
      </dgm:t>
    </dgm:pt>
    <dgm:pt modelId="{A21B1985-552A-4C8F-8864-85D6481A2E10}" type="sibTrans" cxnId="{C42E89DB-78AB-42B4-B24C-6E4CB8145B73}">
      <dgm:prSet/>
      <dgm:spPr/>
      <dgm:t>
        <a:bodyPr/>
        <a:lstStyle/>
        <a:p>
          <a:endParaRPr lang="es-CO"/>
        </a:p>
      </dgm:t>
    </dgm:pt>
    <dgm:pt modelId="{57F26E46-3607-48F2-93B8-C1EE2E709957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s-ES" sz="1400" dirty="0"/>
            <a:t>Esta intervención es fácilmente escalable, posee un bajo costo, fácil implementación y soporte empírico que evidencian su éxito en diferentes países</a:t>
          </a:r>
          <a:endParaRPr lang="es-CO" sz="1400" dirty="0"/>
        </a:p>
      </dgm:t>
    </dgm:pt>
    <dgm:pt modelId="{1109FD7C-6F56-4DF2-BB01-946774BC8596}" type="parTrans" cxnId="{F1E7A819-8CC9-4A45-A227-2E52B704B77B}">
      <dgm:prSet/>
      <dgm:spPr/>
      <dgm:t>
        <a:bodyPr/>
        <a:lstStyle/>
        <a:p>
          <a:endParaRPr lang="es-CO"/>
        </a:p>
      </dgm:t>
    </dgm:pt>
    <dgm:pt modelId="{8C0DA1E4-ADCF-4CF0-9A3A-27A0833C6266}" type="sibTrans" cxnId="{F1E7A819-8CC9-4A45-A227-2E52B704B77B}">
      <dgm:prSet/>
      <dgm:spPr/>
      <dgm:t>
        <a:bodyPr/>
        <a:lstStyle/>
        <a:p>
          <a:endParaRPr lang="es-CO"/>
        </a:p>
      </dgm:t>
    </dgm:pt>
    <dgm:pt modelId="{A88E33DC-080B-47AC-BDDC-B0C93D7848AB}">
      <dgm:prSet custT="1"/>
      <dgm:spPr>
        <a:solidFill>
          <a:srgbClr val="7030A0"/>
        </a:solidFill>
      </dgm:spPr>
      <dgm:t>
        <a:bodyPr/>
        <a:lstStyle/>
        <a:p>
          <a:pPr algn="ctr"/>
          <a:endParaRPr lang="es-ES" sz="800" dirty="0"/>
        </a:p>
        <a:p>
          <a:pPr algn="l"/>
          <a:endParaRPr lang="es-ES" sz="1400" dirty="0"/>
        </a:p>
        <a:p>
          <a:pPr algn="ctr"/>
          <a:r>
            <a:rPr lang="es-ES" sz="1400" dirty="0"/>
            <a:t>Empleo de </a:t>
          </a:r>
          <a:r>
            <a:rPr lang="es-ES" sz="1400" dirty="0" err="1"/>
            <a:t>nudges</a:t>
          </a:r>
          <a:r>
            <a:rPr lang="es-ES" sz="1400" dirty="0"/>
            <a:t> que permitan el fácil acceso a las vacunas por parte de los individuos  </a:t>
          </a:r>
          <a:endParaRPr lang="es-CO" sz="1400" dirty="0"/>
        </a:p>
      </dgm:t>
    </dgm:pt>
    <dgm:pt modelId="{4B9AE238-54CE-49E9-AA72-12CFC5978EBD}" type="parTrans" cxnId="{32CD4D14-7DA0-4F0F-9E01-DEC886B3DF3B}">
      <dgm:prSet/>
      <dgm:spPr/>
      <dgm:t>
        <a:bodyPr/>
        <a:lstStyle/>
        <a:p>
          <a:endParaRPr lang="es-CO"/>
        </a:p>
      </dgm:t>
    </dgm:pt>
    <dgm:pt modelId="{A3BD3F9F-883C-46F7-AC7A-3FA13A94321E}" type="sibTrans" cxnId="{32CD4D14-7DA0-4F0F-9E01-DEC886B3DF3B}">
      <dgm:prSet/>
      <dgm:spPr/>
      <dgm:t>
        <a:bodyPr/>
        <a:lstStyle/>
        <a:p>
          <a:endParaRPr lang="es-CO"/>
        </a:p>
      </dgm:t>
    </dgm:pt>
    <dgm:pt modelId="{75BDE0FD-9AE5-45DD-97EE-7180E9E2A5DF}" type="pres">
      <dgm:prSet presAssocID="{F3D265F3-86E8-4E07-937A-1BB0EE5FFD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30A9EB-30BA-4044-80EC-663536260BD7}" type="pres">
      <dgm:prSet presAssocID="{E07F83BF-71EE-4C25-8F06-6686EB7F0EFD}" presName="node" presStyleLbl="node1" presStyleIdx="0" presStyleCnt="5" custScaleY="82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E20877-94C3-429F-9BD1-2AECCED52F7B}" type="pres">
      <dgm:prSet presAssocID="{06FC3543-9708-4B0E-A9D3-E05F4A396368}" presName="sibTrans" presStyleCnt="0"/>
      <dgm:spPr/>
    </dgm:pt>
    <dgm:pt modelId="{69440249-A77B-416F-B04F-603AE9F66D35}" type="pres">
      <dgm:prSet presAssocID="{A88E33DC-080B-47AC-BDDC-B0C93D7848AB}" presName="node" presStyleLbl="node1" presStyleIdx="1" presStyleCnt="5" custScaleY="84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20C43A-AEF6-4814-BED2-62A4E7E2FBDF}" type="pres">
      <dgm:prSet presAssocID="{A3BD3F9F-883C-46F7-AC7A-3FA13A94321E}" presName="sibTrans" presStyleCnt="0"/>
      <dgm:spPr/>
    </dgm:pt>
    <dgm:pt modelId="{7556D8BF-D016-470A-909F-BB5A54076783}" type="pres">
      <dgm:prSet presAssocID="{C0C075CA-BB72-4F5C-AD79-A8F0DA2449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F8DD4-59FD-4B98-A506-4CFA3CA6B5D2}" type="pres">
      <dgm:prSet presAssocID="{BA67D0D9-4396-47A9-A6F2-A2BB01EB99F7}" presName="sibTrans" presStyleCnt="0"/>
      <dgm:spPr/>
    </dgm:pt>
    <dgm:pt modelId="{F28D6E04-7E55-4B6F-B7F2-B24B0821877D}" type="pres">
      <dgm:prSet presAssocID="{38BB83F7-ACC4-4182-B0C6-966670902F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CDEA4E-CC89-4FC1-8E6C-A86ADEA6A621}" type="pres">
      <dgm:prSet presAssocID="{A21B1985-552A-4C8F-8864-85D6481A2E10}" presName="sibTrans" presStyleCnt="0"/>
      <dgm:spPr/>
    </dgm:pt>
    <dgm:pt modelId="{3879CCB3-69B5-447C-9CEF-D83D002CA0F5}" type="pres">
      <dgm:prSet presAssocID="{57F26E46-3607-48F2-93B8-C1EE2E709957}" presName="node" presStyleLbl="node1" presStyleIdx="4" presStyleCnt="5" custLinFactNeighborY="-108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07F924-8441-4B7D-89DD-7C49074DAB13}" type="presOf" srcId="{A88E33DC-080B-47AC-BDDC-B0C93D7848AB}" destId="{69440249-A77B-416F-B04F-603AE9F66D35}" srcOrd="0" destOrd="0" presId="urn:microsoft.com/office/officeart/2005/8/layout/default"/>
    <dgm:cxn modelId="{326DD008-CBA8-4E49-A14F-8A2D059F85C1}" type="presOf" srcId="{38BB83F7-ACC4-4182-B0C6-966670902F55}" destId="{F28D6E04-7E55-4B6F-B7F2-B24B0821877D}" srcOrd="0" destOrd="0" presId="urn:microsoft.com/office/officeart/2005/8/layout/default"/>
    <dgm:cxn modelId="{65EF0EC7-B87B-4CEA-9A25-A1DF381CCDF6}" srcId="{F3D265F3-86E8-4E07-937A-1BB0EE5FFDBA}" destId="{E07F83BF-71EE-4C25-8F06-6686EB7F0EFD}" srcOrd="0" destOrd="0" parTransId="{C5E2079E-D816-4E8C-8A8F-21F99A3ABB61}" sibTransId="{06FC3543-9708-4B0E-A9D3-E05F4A396368}"/>
    <dgm:cxn modelId="{F1E7A819-8CC9-4A45-A227-2E52B704B77B}" srcId="{F3D265F3-86E8-4E07-937A-1BB0EE5FFDBA}" destId="{57F26E46-3607-48F2-93B8-C1EE2E709957}" srcOrd="4" destOrd="0" parTransId="{1109FD7C-6F56-4DF2-BB01-946774BC8596}" sibTransId="{8C0DA1E4-ADCF-4CF0-9A3A-27A0833C6266}"/>
    <dgm:cxn modelId="{DD89DD85-F8DA-46E3-88A1-0788924BA92A}" type="presOf" srcId="{C0C075CA-BB72-4F5C-AD79-A8F0DA244963}" destId="{7556D8BF-D016-470A-909F-BB5A54076783}" srcOrd="0" destOrd="0" presId="urn:microsoft.com/office/officeart/2005/8/layout/default"/>
    <dgm:cxn modelId="{E43B5B45-4DE0-4ADC-B2CB-60F4E2FE7943}" type="presOf" srcId="{57F26E46-3607-48F2-93B8-C1EE2E709957}" destId="{3879CCB3-69B5-447C-9CEF-D83D002CA0F5}" srcOrd="0" destOrd="0" presId="urn:microsoft.com/office/officeart/2005/8/layout/default"/>
    <dgm:cxn modelId="{C42E89DB-78AB-42B4-B24C-6E4CB8145B73}" srcId="{F3D265F3-86E8-4E07-937A-1BB0EE5FFDBA}" destId="{38BB83F7-ACC4-4182-B0C6-966670902F55}" srcOrd="3" destOrd="0" parTransId="{12448E88-C3B2-4653-8911-1CC62E898ABD}" sibTransId="{A21B1985-552A-4C8F-8864-85D6481A2E10}"/>
    <dgm:cxn modelId="{037828FC-E859-4539-8B96-6862B461FF5F}" type="presOf" srcId="{F3D265F3-86E8-4E07-937A-1BB0EE5FFDBA}" destId="{75BDE0FD-9AE5-45DD-97EE-7180E9E2A5DF}" srcOrd="0" destOrd="0" presId="urn:microsoft.com/office/officeart/2005/8/layout/default"/>
    <dgm:cxn modelId="{32CD4D14-7DA0-4F0F-9E01-DEC886B3DF3B}" srcId="{F3D265F3-86E8-4E07-937A-1BB0EE5FFDBA}" destId="{A88E33DC-080B-47AC-BDDC-B0C93D7848AB}" srcOrd="1" destOrd="0" parTransId="{4B9AE238-54CE-49E9-AA72-12CFC5978EBD}" sibTransId="{A3BD3F9F-883C-46F7-AC7A-3FA13A94321E}"/>
    <dgm:cxn modelId="{E97488C6-4C0E-4CCF-ACBF-A8C442595919}" type="presOf" srcId="{E07F83BF-71EE-4C25-8F06-6686EB7F0EFD}" destId="{8330A9EB-30BA-4044-80EC-663536260BD7}" srcOrd="0" destOrd="0" presId="urn:microsoft.com/office/officeart/2005/8/layout/default"/>
    <dgm:cxn modelId="{03E861E7-6396-40FC-BB1A-93A10F809A5D}" srcId="{F3D265F3-86E8-4E07-937A-1BB0EE5FFDBA}" destId="{C0C075CA-BB72-4F5C-AD79-A8F0DA244963}" srcOrd="2" destOrd="0" parTransId="{51FEB7AE-1271-4C50-BDA2-23CE408AF4AE}" sibTransId="{BA67D0D9-4396-47A9-A6F2-A2BB01EB99F7}"/>
    <dgm:cxn modelId="{58FF9A49-E0E6-46AD-9810-52D83A169951}" type="presParOf" srcId="{75BDE0FD-9AE5-45DD-97EE-7180E9E2A5DF}" destId="{8330A9EB-30BA-4044-80EC-663536260BD7}" srcOrd="0" destOrd="0" presId="urn:microsoft.com/office/officeart/2005/8/layout/default"/>
    <dgm:cxn modelId="{B3AFAD3E-0312-4F67-9418-500D7061336F}" type="presParOf" srcId="{75BDE0FD-9AE5-45DD-97EE-7180E9E2A5DF}" destId="{1BE20877-94C3-429F-9BD1-2AECCED52F7B}" srcOrd="1" destOrd="0" presId="urn:microsoft.com/office/officeart/2005/8/layout/default"/>
    <dgm:cxn modelId="{152CE413-B29E-49EA-9D84-9FE57CCCC75E}" type="presParOf" srcId="{75BDE0FD-9AE5-45DD-97EE-7180E9E2A5DF}" destId="{69440249-A77B-416F-B04F-603AE9F66D35}" srcOrd="2" destOrd="0" presId="urn:microsoft.com/office/officeart/2005/8/layout/default"/>
    <dgm:cxn modelId="{1260AD85-89E0-4C36-9FFD-DD220059DA19}" type="presParOf" srcId="{75BDE0FD-9AE5-45DD-97EE-7180E9E2A5DF}" destId="{D820C43A-AEF6-4814-BED2-62A4E7E2FBDF}" srcOrd="3" destOrd="0" presId="urn:microsoft.com/office/officeart/2005/8/layout/default"/>
    <dgm:cxn modelId="{0DD0537E-E7FB-41D3-84A1-445009304873}" type="presParOf" srcId="{75BDE0FD-9AE5-45DD-97EE-7180E9E2A5DF}" destId="{7556D8BF-D016-470A-909F-BB5A54076783}" srcOrd="4" destOrd="0" presId="urn:microsoft.com/office/officeart/2005/8/layout/default"/>
    <dgm:cxn modelId="{89B5167C-1509-4CA0-9082-77C6D65EDA87}" type="presParOf" srcId="{75BDE0FD-9AE5-45DD-97EE-7180E9E2A5DF}" destId="{F9FF8DD4-59FD-4B98-A506-4CFA3CA6B5D2}" srcOrd="5" destOrd="0" presId="urn:microsoft.com/office/officeart/2005/8/layout/default"/>
    <dgm:cxn modelId="{B0F56E37-3725-4C3D-9C74-83DEB958AC81}" type="presParOf" srcId="{75BDE0FD-9AE5-45DD-97EE-7180E9E2A5DF}" destId="{F28D6E04-7E55-4B6F-B7F2-B24B0821877D}" srcOrd="6" destOrd="0" presId="urn:microsoft.com/office/officeart/2005/8/layout/default"/>
    <dgm:cxn modelId="{D6239501-C95C-4C7B-B500-0952FD71D7A7}" type="presParOf" srcId="{75BDE0FD-9AE5-45DD-97EE-7180E9E2A5DF}" destId="{8FCDEA4E-CC89-4FC1-8E6C-A86ADEA6A621}" srcOrd="7" destOrd="0" presId="urn:microsoft.com/office/officeart/2005/8/layout/default"/>
    <dgm:cxn modelId="{E7C0ACC2-26FB-45AE-807D-10C5569A2D05}" type="presParOf" srcId="{75BDE0FD-9AE5-45DD-97EE-7180E9E2A5DF}" destId="{3879CCB3-69B5-447C-9CEF-D83D002CA0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076821-A8B6-49FE-9EC0-817FB4AD344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36B0232-2621-4635-BEB5-FC5C45B4C07A}">
      <dgm:prSet/>
      <dgm:spPr>
        <a:solidFill>
          <a:srgbClr val="C00000"/>
        </a:solidFill>
      </dgm:spPr>
      <dgm:t>
        <a:bodyPr/>
        <a:lstStyle/>
        <a:p>
          <a:r>
            <a:rPr lang="es-ES"/>
            <a:t>Realizar un piloto</a:t>
          </a:r>
          <a:endParaRPr lang="es-CO"/>
        </a:p>
      </dgm:t>
    </dgm:pt>
    <dgm:pt modelId="{777716CD-0557-44B7-916D-D275EFA6C4B1}" type="parTrans" cxnId="{BB96064D-C66E-4018-97E9-684869C3A915}">
      <dgm:prSet/>
      <dgm:spPr/>
      <dgm:t>
        <a:bodyPr/>
        <a:lstStyle/>
        <a:p>
          <a:endParaRPr lang="es-CO"/>
        </a:p>
      </dgm:t>
    </dgm:pt>
    <dgm:pt modelId="{8A267FAE-8176-4FBB-91F2-DF9DA79F63D4}" type="sibTrans" cxnId="{BB96064D-C66E-4018-97E9-684869C3A915}">
      <dgm:prSet/>
      <dgm:spPr/>
      <dgm:t>
        <a:bodyPr/>
        <a:lstStyle/>
        <a:p>
          <a:endParaRPr lang="es-CO"/>
        </a:p>
      </dgm:t>
    </dgm:pt>
    <dgm:pt modelId="{70861E56-7FCD-4B16-96A4-5E97AED43891}">
      <dgm:prSet/>
      <dgm:spPr>
        <a:solidFill>
          <a:srgbClr val="FF0000"/>
        </a:solidFill>
      </dgm:spPr>
      <dgm:t>
        <a:bodyPr/>
        <a:lstStyle/>
        <a:p>
          <a:r>
            <a:rPr lang="es-ES"/>
            <a:t>Identificar los mensajeros centrales </a:t>
          </a:r>
          <a:endParaRPr lang="es-CO"/>
        </a:p>
      </dgm:t>
    </dgm:pt>
    <dgm:pt modelId="{980E09FB-A5D7-4E69-8F1A-B0EE6649515B}" type="parTrans" cxnId="{263FB578-EE2B-4FBE-9300-88209AABEA4E}">
      <dgm:prSet/>
      <dgm:spPr/>
      <dgm:t>
        <a:bodyPr/>
        <a:lstStyle/>
        <a:p>
          <a:endParaRPr lang="es-CO"/>
        </a:p>
      </dgm:t>
    </dgm:pt>
    <dgm:pt modelId="{6BAA3682-15B5-4CF2-A8AC-42D34FA84200}" type="sibTrans" cxnId="{263FB578-EE2B-4FBE-9300-88209AABEA4E}">
      <dgm:prSet/>
      <dgm:spPr/>
      <dgm:t>
        <a:bodyPr/>
        <a:lstStyle/>
        <a:p>
          <a:endParaRPr lang="es-CO"/>
        </a:p>
      </dgm:t>
    </dgm:pt>
    <dgm:pt modelId="{64A830D0-0FFC-4FC4-A750-AA1A99550426}">
      <dgm:prSet/>
      <dgm:spPr>
        <a:solidFill>
          <a:srgbClr val="7030A0"/>
        </a:solidFill>
      </dgm:spPr>
      <dgm:t>
        <a:bodyPr/>
        <a:lstStyle/>
        <a:p>
          <a:r>
            <a:rPr lang="es-ES"/>
            <a:t>Dos comunidades</a:t>
          </a:r>
          <a:endParaRPr lang="es-CO"/>
        </a:p>
      </dgm:t>
    </dgm:pt>
    <dgm:pt modelId="{DE765601-7589-4FD6-BF28-43B0096A7363}" type="parTrans" cxnId="{309EA75A-CAE2-4FF8-A6E6-A5E02127D0D4}">
      <dgm:prSet/>
      <dgm:spPr/>
      <dgm:t>
        <a:bodyPr/>
        <a:lstStyle/>
        <a:p>
          <a:endParaRPr lang="es-CO"/>
        </a:p>
      </dgm:t>
    </dgm:pt>
    <dgm:pt modelId="{CD645FAB-2AC7-412F-9C5B-AD9E6A36A265}" type="sibTrans" cxnId="{309EA75A-CAE2-4FF8-A6E6-A5E02127D0D4}">
      <dgm:prSet/>
      <dgm:spPr/>
      <dgm:t>
        <a:bodyPr/>
        <a:lstStyle/>
        <a:p>
          <a:endParaRPr lang="es-CO"/>
        </a:p>
      </dgm:t>
    </dgm:pt>
    <dgm:pt modelId="{82A869D3-5C23-49C3-9099-BF647F119AFE}">
      <dgm:prSet/>
      <dgm:spPr>
        <a:solidFill>
          <a:srgbClr val="00B0F0"/>
        </a:solidFill>
      </dgm:spPr>
      <dgm:t>
        <a:bodyPr/>
        <a:lstStyle/>
        <a:p>
          <a:r>
            <a:rPr lang="es-ES" dirty="0"/>
            <a:t>Resultados </a:t>
          </a:r>
          <a:endParaRPr lang="es-CO" dirty="0"/>
        </a:p>
      </dgm:t>
    </dgm:pt>
    <dgm:pt modelId="{A41B8895-FD66-40C2-BE76-7572BBEA864B}" type="parTrans" cxnId="{5CAF14A6-78FC-454E-93D1-3637B61B2F28}">
      <dgm:prSet/>
      <dgm:spPr/>
      <dgm:t>
        <a:bodyPr/>
        <a:lstStyle/>
        <a:p>
          <a:endParaRPr lang="es-CO"/>
        </a:p>
      </dgm:t>
    </dgm:pt>
    <dgm:pt modelId="{9AA8F264-928B-4A37-AEC1-9F770C9A33C4}" type="sibTrans" cxnId="{5CAF14A6-78FC-454E-93D1-3637B61B2F28}">
      <dgm:prSet/>
      <dgm:spPr/>
      <dgm:t>
        <a:bodyPr/>
        <a:lstStyle/>
        <a:p>
          <a:endParaRPr lang="es-CO"/>
        </a:p>
      </dgm:t>
    </dgm:pt>
    <dgm:pt modelId="{D49DD678-F576-4378-A2D4-B1716958CDD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Testear  la escalabilidad, costos y retroalimentación</a:t>
          </a:r>
          <a:endParaRPr lang="es-CO" dirty="0"/>
        </a:p>
      </dgm:t>
    </dgm:pt>
    <dgm:pt modelId="{C277EA1D-2BF2-40D2-979E-975BE1913DD7}" type="parTrans" cxnId="{C43062D8-6A64-443D-BFB4-03FD51E245F5}">
      <dgm:prSet/>
      <dgm:spPr/>
      <dgm:t>
        <a:bodyPr/>
        <a:lstStyle/>
        <a:p>
          <a:endParaRPr lang="es-CO"/>
        </a:p>
      </dgm:t>
    </dgm:pt>
    <dgm:pt modelId="{0B89680B-513B-4D5F-ADE4-E08C71A1D634}" type="sibTrans" cxnId="{C43062D8-6A64-443D-BFB4-03FD51E245F5}">
      <dgm:prSet/>
      <dgm:spPr/>
      <dgm:t>
        <a:bodyPr/>
        <a:lstStyle/>
        <a:p>
          <a:endParaRPr lang="es-CO"/>
        </a:p>
      </dgm:t>
    </dgm:pt>
    <dgm:pt modelId="{8BBE6338-C34A-4C3A-9FEA-49AB0C31BBD8}" type="pres">
      <dgm:prSet presAssocID="{C6076821-A8B6-49FE-9EC0-817FB4AD34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1E133F-FDD1-4028-98FD-2D738578184F}" type="pres">
      <dgm:prSet presAssocID="{136B0232-2621-4635-BEB5-FC5C45B4C0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C3361-B6AC-4BDC-816D-1C644FDC1585}" type="pres">
      <dgm:prSet presAssocID="{136B0232-2621-4635-BEB5-FC5C45B4C07A}" presName="spNode" presStyleCnt="0"/>
      <dgm:spPr/>
    </dgm:pt>
    <dgm:pt modelId="{0D82C491-7078-4066-9FA2-14C69EAB8A79}" type="pres">
      <dgm:prSet presAssocID="{8A267FAE-8176-4FBB-91F2-DF9DA79F63D4}" presName="sibTrans" presStyleLbl="sibTrans1D1" presStyleIdx="0" presStyleCnt="5"/>
      <dgm:spPr/>
      <dgm:t>
        <a:bodyPr/>
        <a:lstStyle/>
        <a:p>
          <a:endParaRPr lang="es-ES"/>
        </a:p>
      </dgm:t>
    </dgm:pt>
    <dgm:pt modelId="{69ED8D1D-8B26-40C9-9281-233244DAC878}" type="pres">
      <dgm:prSet presAssocID="{70861E56-7FCD-4B16-96A4-5E97AED438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F04DC-F604-4CDE-AEF1-DA096150B3A4}" type="pres">
      <dgm:prSet presAssocID="{70861E56-7FCD-4B16-96A4-5E97AED43891}" presName="spNode" presStyleCnt="0"/>
      <dgm:spPr/>
    </dgm:pt>
    <dgm:pt modelId="{1E430403-C003-4A9E-9914-6E646C20E82B}" type="pres">
      <dgm:prSet presAssocID="{6BAA3682-15B5-4CF2-A8AC-42D34FA84200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372358F-CA60-4217-9798-37CCFD9F897F}" type="pres">
      <dgm:prSet presAssocID="{64A830D0-0FFC-4FC4-A750-AA1A995504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17D0B3-B430-442D-AB27-CC65CF5690B6}" type="pres">
      <dgm:prSet presAssocID="{64A830D0-0FFC-4FC4-A750-AA1A99550426}" presName="spNode" presStyleCnt="0"/>
      <dgm:spPr/>
    </dgm:pt>
    <dgm:pt modelId="{9FF7B29C-C6ED-43D1-A652-A4321A6DAB80}" type="pres">
      <dgm:prSet presAssocID="{CD645FAB-2AC7-412F-9C5B-AD9E6A36A265}" presName="sibTrans" presStyleLbl="sibTrans1D1" presStyleIdx="2" presStyleCnt="5"/>
      <dgm:spPr/>
      <dgm:t>
        <a:bodyPr/>
        <a:lstStyle/>
        <a:p>
          <a:endParaRPr lang="es-ES"/>
        </a:p>
      </dgm:t>
    </dgm:pt>
    <dgm:pt modelId="{10F27251-79C7-4E1F-A3A7-924B452CEB92}" type="pres">
      <dgm:prSet presAssocID="{82A869D3-5C23-49C3-9099-BF647F119A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851793-738D-4604-BAAA-D9470E0650A7}" type="pres">
      <dgm:prSet presAssocID="{82A869D3-5C23-49C3-9099-BF647F119AFE}" presName="spNode" presStyleCnt="0"/>
      <dgm:spPr/>
    </dgm:pt>
    <dgm:pt modelId="{FD7D6E91-0957-49A8-8374-8D5E6A65A090}" type="pres">
      <dgm:prSet presAssocID="{9AA8F264-928B-4A37-AEC1-9F770C9A33C4}" presName="sibTrans" presStyleLbl="sibTrans1D1" presStyleIdx="3" presStyleCnt="5"/>
      <dgm:spPr/>
      <dgm:t>
        <a:bodyPr/>
        <a:lstStyle/>
        <a:p>
          <a:endParaRPr lang="es-ES"/>
        </a:p>
      </dgm:t>
    </dgm:pt>
    <dgm:pt modelId="{08EC6EF7-BE53-406F-B802-77D1F71C0154}" type="pres">
      <dgm:prSet presAssocID="{D49DD678-F576-4378-A2D4-B1716958CD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813ED-62B3-4D05-93FF-8350430AF3D7}" type="pres">
      <dgm:prSet presAssocID="{D49DD678-F576-4378-A2D4-B1716958CDD1}" presName="spNode" presStyleCnt="0"/>
      <dgm:spPr/>
    </dgm:pt>
    <dgm:pt modelId="{B833BCFA-3AA4-4FAB-A847-BCECF1E8BB02}" type="pres">
      <dgm:prSet presAssocID="{0B89680B-513B-4D5F-ADE4-E08C71A1D634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49619E53-048C-4664-81DB-EDB0564D9FF8}" type="presOf" srcId="{136B0232-2621-4635-BEB5-FC5C45B4C07A}" destId="{311E133F-FDD1-4028-98FD-2D738578184F}" srcOrd="0" destOrd="0" presId="urn:microsoft.com/office/officeart/2005/8/layout/cycle5"/>
    <dgm:cxn modelId="{5CAF14A6-78FC-454E-93D1-3637B61B2F28}" srcId="{C6076821-A8B6-49FE-9EC0-817FB4AD344E}" destId="{82A869D3-5C23-49C3-9099-BF647F119AFE}" srcOrd="3" destOrd="0" parTransId="{A41B8895-FD66-40C2-BE76-7572BBEA864B}" sibTransId="{9AA8F264-928B-4A37-AEC1-9F770C9A33C4}"/>
    <dgm:cxn modelId="{309EA75A-CAE2-4FF8-A6E6-A5E02127D0D4}" srcId="{C6076821-A8B6-49FE-9EC0-817FB4AD344E}" destId="{64A830D0-0FFC-4FC4-A750-AA1A99550426}" srcOrd="2" destOrd="0" parTransId="{DE765601-7589-4FD6-BF28-43B0096A7363}" sibTransId="{CD645FAB-2AC7-412F-9C5B-AD9E6A36A265}"/>
    <dgm:cxn modelId="{263FB578-EE2B-4FBE-9300-88209AABEA4E}" srcId="{C6076821-A8B6-49FE-9EC0-817FB4AD344E}" destId="{70861E56-7FCD-4B16-96A4-5E97AED43891}" srcOrd="1" destOrd="0" parTransId="{980E09FB-A5D7-4E69-8F1A-B0EE6649515B}" sibTransId="{6BAA3682-15B5-4CF2-A8AC-42D34FA84200}"/>
    <dgm:cxn modelId="{2DD0E902-372D-4635-BDE8-BEF30CB31EB4}" type="presOf" srcId="{9AA8F264-928B-4A37-AEC1-9F770C9A33C4}" destId="{FD7D6E91-0957-49A8-8374-8D5E6A65A090}" srcOrd="0" destOrd="0" presId="urn:microsoft.com/office/officeart/2005/8/layout/cycle5"/>
    <dgm:cxn modelId="{C7BE9FAD-48AA-4CE8-83D4-4278E05CE6C6}" type="presOf" srcId="{82A869D3-5C23-49C3-9099-BF647F119AFE}" destId="{10F27251-79C7-4E1F-A3A7-924B452CEB92}" srcOrd="0" destOrd="0" presId="urn:microsoft.com/office/officeart/2005/8/layout/cycle5"/>
    <dgm:cxn modelId="{DF4DF5B4-89FF-4E35-8EDA-06A8BC6D8691}" type="presOf" srcId="{8A267FAE-8176-4FBB-91F2-DF9DA79F63D4}" destId="{0D82C491-7078-4066-9FA2-14C69EAB8A79}" srcOrd="0" destOrd="0" presId="urn:microsoft.com/office/officeart/2005/8/layout/cycle5"/>
    <dgm:cxn modelId="{C43062D8-6A64-443D-BFB4-03FD51E245F5}" srcId="{C6076821-A8B6-49FE-9EC0-817FB4AD344E}" destId="{D49DD678-F576-4378-A2D4-B1716958CDD1}" srcOrd="4" destOrd="0" parTransId="{C277EA1D-2BF2-40D2-979E-975BE1913DD7}" sibTransId="{0B89680B-513B-4D5F-ADE4-E08C71A1D634}"/>
    <dgm:cxn modelId="{195F82BC-DE66-4487-BAAF-906A2C3CBDB4}" type="presOf" srcId="{64A830D0-0FFC-4FC4-A750-AA1A99550426}" destId="{3372358F-CA60-4217-9798-37CCFD9F897F}" srcOrd="0" destOrd="0" presId="urn:microsoft.com/office/officeart/2005/8/layout/cycle5"/>
    <dgm:cxn modelId="{C3B7C2CE-84A5-434E-A33F-9E78945581D2}" type="presOf" srcId="{C6076821-A8B6-49FE-9EC0-817FB4AD344E}" destId="{8BBE6338-C34A-4C3A-9FEA-49AB0C31BBD8}" srcOrd="0" destOrd="0" presId="urn:microsoft.com/office/officeart/2005/8/layout/cycle5"/>
    <dgm:cxn modelId="{BB6D7443-E73B-404B-AE0F-FE1F97150A50}" type="presOf" srcId="{0B89680B-513B-4D5F-ADE4-E08C71A1D634}" destId="{B833BCFA-3AA4-4FAB-A847-BCECF1E8BB02}" srcOrd="0" destOrd="0" presId="urn:microsoft.com/office/officeart/2005/8/layout/cycle5"/>
    <dgm:cxn modelId="{AB2C85BF-93C0-45E0-BE6F-4A19E8ACDAAD}" type="presOf" srcId="{D49DD678-F576-4378-A2D4-B1716958CDD1}" destId="{08EC6EF7-BE53-406F-B802-77D1F71C0154}" srcOrd="0" destOrd="0" presId="urn:microsoft.com/office/officeart/2005/8/layout/cycle5"/>
    <dgm:cxn modelId="{35FF18FB-2B91-4BA9-8629-BA050B3421B6}" type="presOf" srcId="{6BAA3682-15B5-4CF2-A8AC-42D34FA84200}" destId="{1E430403-C003-4A9E-9914-6E646C20E82B}" srcOrd="0" destOrd="0" presId="urn:microsoft.com/office/officeart/2005/8/layout/cycle5"/>
    <dgm:cxn modelId="{051E2D7D-6B6D-4370-A298-864271C29C23}" type="presOf" srcId="{CD645FAB-2AC7-412F-9C5B-AD9E6A36A265}" destId="{9FF7B29C-C6ED-43D1-A652-A4321A6DAB80}" srcOrd="0" destOrd="0" presId="urn:microsoft.com/office/officeart/2005/8/layout/cycle5"/>
    <dgm:cxn modelId="{BB96064D-C66E-4018-97E9-684869C3A915}" srcId="{C6076821-A8B6-49FE-9EC0-817FB4AD344E}" destId="{136B0232-2621-4635-BEB5-FC5C45B4C07A}" srcOrd="0" destOrd="0" parTransId="{777716CD-0557-44B7-916D-D275EFA6C4B1}" sibTransId="{8A267FAE-8176-4FBB-91F2-DF9DA79F63D4}"/>
    <dgm:cxn modelId="{AB921F69-FCE7-4D89-8764-65A869516685}" type="presOf" srcId="{70861E56-7FCD-4B16-96A4-5E97AED43891}" destId="{69ED8D1D-8B26-40C9-9281-233244DAC878}" srcOrd="0" destOrd="0" presId="urn:microsoft.com/office/officeart/2005/8/layout/cycle5"/>
    <dgm:cxn modelId="{99216571-D9EB-4824-9937-8C0532C3248E}" type="presParOf" srcId="{8BBE6338-C34A-4C3A-9FEA-49AB0C31BBD8}" destId="{311E133F-FDD1-4028-98FD-2D738578184F}" srcOrd="0" destOrd="0" presId="urn:microsoft.com/office/officeart/2005/8/layout/cycle5"/>
    <dgm:cxn modelId="{523D1AE3-9A22-4F6C-A9D9-A6BF05D40D30}" type="presParOf" srcId="{8BBE6338-C34A-4C3A-9FEA-49AB0C31BBD8}" destId="{25AC3361-B6AC-4BDC-816D-1C644FDC1585}" srcOrd="1" destOrd="0" presId="urn:microsoft.com/office/officeart/2005/8/layout/cycle5"/>
    <dgm:cxn modelId="{A53CA584-356A-4CD7-A97E-2DFFDF619422}" type="presParOf" srcId="{8BBE6338-C34A-4C3A-9FEA-49AB0C31BBD8}" destId="{0D82C491-7078-4066-9FA2-14C69EAB8A79}" srcOrd="2" destOrd="0" presId="urn:microsoft.com/office/officeart/2005/8/layout/cycle5"/>
    <dgm:cxn modelId="{91A404A0-FA35-4BE4-96AB-209D2C7E7858}" type="presParOf" srcId="{8BBE6338-C34A-4C3A-9FEA-49AB0C31BBD8}" destId="{69ED8D1D-8B26-40C9-9281-233244DAC878}" srcOrd="3" destOrd="0" presId="urn:microsoft.com/office/officeart/2005/8/layout/cycle5"/>
    <dgm:cxn modelId="{D01B37B4-DD11-4551-8ACA-8C7093BFED19}" type="presParOf" srcId="{8BBE6338-C34A-4C3A-9FEA-49AB0C31BBD8}" destId="{208F04DC-F604-4CDE-AEF1-DA096150B3A4}" srcOrd="4" destOrd="0" presId="urn:microsoft.com/office/officeart/2005/8/layout/cycle5"/>
    <dgm:cxn modelId="{BDEBA93F-F8AD-4CA7-97BB-F01B0BC53A87}" type="presParOf" srcId="{8BBE6338-C34A-4C3A-9FEA-49AB0C31BBD8}" destId="{1E430403-C003-4A9E-9914-6E646C20E82B}" srcOrd="5" destOrd="0" presId="urn:microsoft.com/office/officeart/2005/8/layout/cycle5"/>
    <dgm:cxn modelId="{14067BCE-F32C-49E3-AFF2-AE88F8BD1C68}" type="presParOf" srcId="{8BBE6338-C34A-4C3A-9FEA-49AB0C31BBD8}" destId="{3372358F-CA60-4217-9798-37CCFD9F897F}" srcOrd="6" destOrd="0" presId="urn:microsoft.com/office/officeart/2005/8/layout/cycle5"/>
    <dgm:cxn modelId="{7E873AB9-975A-4932-84C7-167252271A95}" type="presParOf" srcId="{8BBE6338-C34A-4C3A-9FEA-49AB0C31BBD8}" destId="{2D17D0B3-B430-442D-AB27-CC65CF5690B6}" srcOrd="7" destOrd="0" presId="urn:microsoft.com/office/officeart/2005/8/layout/cycle5"/>
    <dgm:cxn modelId="{ADCC7785-E20E-427D-ADAF-4DD460FCBD19}" type="presParOf" srcId="{8BBE6338-C34A-4C3A-9FEA-49AB0C31BBD8}" destId="{9FF7B29C-C6ED-43D1-A652-A4321A6DAB80}" srcOrd="8" destOrd="0" presId="urn:microsoft.com/office/officeart/2005/8/layout/cycle5"/>
    <dgm:cxn modelId="{4AB2EF52-2D52-4BE2-987F-9198E837C59B}" type="presParOf" srcId="{8BBE6338-C34A-4C3A-9FEA-49AB0C31BBD8}" destId="{10F27251-79C7-4E1F-A3A7-924B452CEB92}" srcOrd="9" destOrd="0" presId="urn:microsoft.com/office/officeart/2005/8/layout/cycle5"/>
    <dgm:cxn modelId="{B9E72C6A-0EBD-4C71-A8AD-82C40AC0D11C}" type="presParOf" srcId="{8BBE6338-C34A-4C3A-9FEA-49AB0C31BBD8}" destId="{4C851793-738D-4604-BAAA-D9470E0650A7}" srcOrd="10" destOrd="0" presId="urn:microsoft.com/office/officeart/2005/8/layout/cycle5"/>
    <dgm:cxn modelId="{766D3C5B-11B6-4CA1-B717-DC8581E36283}" type="presParOf" srcId="{8BBE6338-C34A-4C3A-9FEA-49AB0C31BBD8}" destId="{FD7D6E91-0957-49A8-8374-8D5E6A65A090}" srcOrd="11" destOrd="0" presId="urn:microsoft.com/office/officeart/2005/8/layout/cycle5"/>
    <dgm:cxn modelId="{B8871BFA-5DAA-436D-BFD8-49744292CA65}" type="presParOf" srcId="{8BBE6338-C34A-4C3A-9FEA-49AB0C31BBD8}" destId="{08EC6EF7-BE53-406F-B802-77D1F71C0154}" srcOrd="12" destOrd="0" presId="urn:microsoft.com/office/officeart/2005/8/layout/cycle5"/>
    <dgm:cxn modelId="{8638E316-1055-4B81-BD41-2E3121393FEB}" type="presParOf" srcId="{8BBE6338-C34A-4C3A-9FEA-49AB0C31BBD8}" destId="{A74813ED-62B3-4D05-93FF-8350430AF3D7}" srcOrd="13" destOrd="0" presId="urn:microsoft.com/office/officeart/2005/8/layout/cycle5"/>
    <dgm:cxn modelId="{81D30B3A-5CB8-4094-A5C9-E07BE2C753FE}" type="presParOf" srcId="{8BBE6338-C34A-4C3A-9FEA-49AB0C31BBD8}" destId="{B833BCFA-3AA4-4FAB-A847-BCECF1E8BB0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BC3DE-BBA0-4EAB-B08B-144E2EE9525C}">
      <dsp:nvSpPr>
        <dsp:cNvPr id="0" name=""/>
        <dsp:cNvSpPr/>
      </dsp:nvSpPr>
      <dsp:spPr>
        <a:xfrm rot="10800000">
          <a:off x="1650185" y="4226"/>
          <a:ext cx="5224857" cy="1336598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40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Incentivar mediante la utilización de herramientas comportamentales, que los colombianos reciban la vacuna contra el Covid-19</a:t>
          </a:r>
          <a:endParaRPr lang="es-CO" sz="2100" kern="1200" dirty="0"/>
        </a:p>
      </dsp:txBody>
      <dsp:txXfrm rot="10800000">
        <a:off x="1984334" y="4226"/>
        <a:ext cx="4890708" cy="1336598"/>
      </dsp:txXfrm>
    </dsp:sp>
    <dsp:sp modelId="{9391374A-373D-4070-A968-4CE8DC665155}">
      <dsp:nvSpPr>
        <dsp:cNvPr id="0" name=""/>
        <dsp:cNvSpPr/>
      </dsp:nvSpPr>
      <dsp:spPr>
        <a:xfrm>
          <a:off x="147901" y="43135"/>
          <a:ext cx="1336598" cy="13365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86EE7-2CD0-46D6-B7B1-81D8B845F1AD}">
      <dsp:nvSpPr>
        <dsp:cNvPr id="0" name=""/>
        <dsp:cNvSpPr/>
      </dsp:nvSpPr>
      <dsp:spPr>
        <a:xfrm rot="10800000">
          <a:off x="1650185" y="1739809"/>
          <a:ext cx="5224857" cy="133659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40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Por medio del empleo de mensajeros comunales se transmitirá la información sobre los beneficios de la vacunación</a:t>
          </a:r>
          <a:endParaRPr lang="es-CO" sz="2100" kern="1200" dirty="0"/>
        </a:p>
      </dsp:txBody>
      <dsp:txXfrm rot="10800000">
        <a:off x="1984334" y="1739809"/>
        <a:ext cx="4890708" cy="1336598"/>
      </dsp:txXfrm>
    </dsp:sp>
    <dsp:sp modelId="{D9F984F5-132C-41EA-ADEB-C9CCCB02E577}">
      <dsp:nvSpPr>
        <dsp:cNvPr id="0" name=""/>
        <dsp:cNvSpPr/>
      </dsp:nvSpPr>
      <dsp:spPr>
        <a:xfrm>
          <a:off x="141806" y="1788448"/>
          <a:ext cx="1336598" cy="1336598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BB8B-88BD-4EFC-8A35-9E64691575B7}">
      <dsp:nvSpPr>
        <dsp:cNvPr id="0" name=""/>
        <dsp:cNvSpPr/>
      </dsp:nvSpPr>
      <dsp:spPr>
        <a:xfrm rot="10800000">
          <a:off x="1650185" y="3475393"/>
          <a:ext cx="5224857" cy="1336598"/>
        </a:xfrm>
        <a:prstGeom prst="homePlat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40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El propósito que las personas cambien sus creencias y por ende su comportamiento </a:t>
          </a:r>
          <a:endParaRPr lang="es-CO" sz="2100" kern="1200" dirty="0"/>
        </a:p>
      </dsp:txBody>
      <dsp:txXfrm rot="10800000">
        <a:off x="1984334" y="3475393"/>
        <a:ext cx="4890708" cy="1336598"/>
      </dsp:txXfrm>
    </dsp:sp>
    <dsp:sp modelId="{86D7C3E1-9755-409D-87FE-F3BF9A022DD5}">
      <dsp:nvSpPr>
        <dsp:cNvPr id="0" name=""/>
        <dsp:cNvSpPr/>
      </dsp:nvSpPr>
      <dsp:spPr>
        <a:xfrm>
          <a:off x="141806" y="3436484"/>
          <a:ext cx="1336598" cy="133659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92255-F883-45B5-835D-46965AC97537}">
      <dsp:nvSpPr>
        <dsp:cNvPr id="0" name=""/>
        <dsp:cNvSpPr/>
      </dsp:nvSpPr>
      <dsp:spPr>
        <a:xfrm rot="10800000">
          <a:off x="1650185" y="5210976"/>
          <a:ext cx="5224857" cy="1336598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40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Aprecien la conveniencia de vacunarse para prevenir hospitalizaciones y desenlaces fatales</a:t>
          </a:r>
          <a:endParaRPr lang="es-CO" sz="2100" kern="1200" dirty="0"/>
        </a:p>
      </dsp:txBody>
      <dsp:txXfrm rot="10800000">
        <a:off x="1984334" y="5210976"/>
        <a:ext cx="4890708" cy="1336598"/>
      </dsp:txXfrm>
    </dsp:sp>
    <dsp:sp modelId="{956D1AE5-A4CA-442B-8A01-0BC1E56BF5B7}">
      <dsp:nvSpPr>
        <dsp:cNvPr id="0" name=""/>
        <dsp:cNvSpPr/>
      </dsp:nvSpPr>
      <dsp:spPr>
        <a:xfrm>
          <a:off x="147901" y="5186022"/>
          <a:ext cx="1336598" cy="1336598"/>
        </a:xfrm>
        <a:prstGeom prst="ellipse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BB6AA-930F-4302-B6E5-AE13E8154CE7}">
      <dsp:nvSpPr>
        <dsp:cNvPr id="0" name=""/>
        <dsp:cNvSpPr/>
      </dsp:nvSpPr>
      <dsp:spPr>
        <a:xfrm>
          <a:off x="0" y="0"/>
          <a:ext cx="1549997" cy="461394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¿Qué pasaría si se emplearan como interlocutores a otro tipo de actores? </a:t>
          </a:r>
          <a:endParaRPr lang="es-CO" sz="1000" kern="1200" dirty="0"/>
        </a:p>
      </dsp:txBody>
      <dsp:txXfrm>
        <a:off x="0" y="1845578"/>
        <a:ext cx="1549997" cy="1845578"/>
      </dsp:txXfrm>
    </dsp:sp>
    <dsp:sp modelId="{0E07E025-7496-41B7-B364-C564DB70D555}">
      <dsp:nvSpPr>
        <dsp:cNvPr id="0" name=""/>
        <dsp:cNvSpPr/>
      </dsp:nvSpPr>
      <dsp:spPr>
        <a:xfrm>
          <a:off x="65950" y="272795"/>
          <a:ext cx="1456997" cy="15364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2C55E-8C40-4E44-88E1-703A60D609DA}">
      <dsp:nvSpPr>
        <dsp:cNvPr id="0" name=""/>
        <dsp:cNvSpPr/>
      </dsp:nvSpPr>
      <dsp:spPr>
        <a:xfrm>
          <a:off x="1596496" y="0"/>
          <a:ext cx="1549997" cy="461394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Mensajeros comunales con alto nivel de influencia pueden ser la respuesta. </a:t>
          </a:r>
          <a:endParaRPr lang="es-CO" sz="1000" kern="1200" dirty="0"/>
        </a:p>
      </dsp:txBody>
      <dsp:txXfrm>
        <a:off x="1596496" y="1845578"/>
        <a:ext cx="1549997" cy="1845578"/>
      </dsp:txXfrm>
    </dsp:sp>
    <dsp:sp modelId="{DEFA4944-4CEA-46A1-8413-800C70C6BB90}">
      <dsp:nvSpPr>
        <dsp:cNvPr id="0" name=""/>
        <dsp:cNvSpPr/>
      </dsp:nvSpPr>
      <dsp:spPr>
        <a:xfrm>
          <a:off x="1642996" y="276836"/>
          <a:ext cx="1456997" cy="15364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24B3-078F-4F2F-BA6B-77F40A98C3D8}">
      <dsp:nvSpPr>
        <dsp:cNvPr id="0" name=""/>
        <dsp:cNvSpPr/>
      </dsp:nvSpPr>
      <dsp:spPr>
        <a:xfrm>
          <a:off x="3227775" y="0"/>
          <a:ext cx="1549997" cy="461394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bg1"/>
              </a:solidFill>
            </a:rPr>
            <a:t>La ciudad de Baltimore se apoyó de religiosos influyentes para incentivar la vacunación en la comunidad negra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bg1"/>
              </a:solidFill>
            </a:rPr>
            <a:t> (Baltimore </a:t>
          </a:r>
          <a:r>
            <a:rPr lang="es-ES" sz="1000" kern="1200" dirty="0" err="1">
              <a:solidFill>
                <a:schemeClr val="bg1"/>
              </a:solidFill>
            </a:rPr>
            <a:t>Sun</a:t>
          </a:r>
          <a:r>
            <a:rPr lang="es-ES" sz="1000" kern="1200" dirty="0">
              <a:solidFill>
                <a:schemeClr val="bg1"/>
              </a:solidFill>
            </a:rPr>
            <a:t>, 2021). </a:t>
          </a:r>
          <a:endParaRPr lang="es-CO" sz="1000" kern="1200" dirty="0">
            <a:solidFill>
              <a:schemeClr val="bg1"/>
            </a:solidFill>
          </a:endParaRPr>
        </a:p>
      </dsp:txBody>
      <dsp:txXfrm>
        <a:off x="3227775" y="1845578"/>
        <a:ext cx="1549997" cy="1845578"/>
      </dsp:txXfrm>
    </dsp:sp>
    <dsp:sp modelId="{E7B063A6-E0BA-4E9C-A976-D2C2178D1D2C}">
      <dsp:nvSpPr>
        <dsp:cNvPr id="0" name=""/>
        <dsp:cNvSpPr/>
      </dsp:nvSpPr>
      <dsp:spPr>
        <a:xfrm>
          <a:off x="3239493" y="276836"/>
          <a:ext cx="1456997" cy="15364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06FB4-5526-425D-BA3C-5044805A780B}">
      <dsp:nvSpPr>
        <dsp:cNvPr id="0" name=""/>
        <dsp:cNvSpPr/>
      </dsp:nvSpPr>
      <dsp:spPr>
        <a:xfrm>
          <a:off x="4789490" y="0"/>
          <a:ext cx="1549997" cy="4613945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bg1"/>
              </a:solidFill>
            </a:rPr>
            <a:t>Filadelfia establecido dos estrategias: la inclusión de jóvenes artistas para que diseñen murales invitando a los ciudadanos a vacunarse y cuidarse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bg1"/>
              </a:solidFill>
            </a:rPr>
            <a:t>(Vital Strategies,2021) </a:t>
          </a:r>
          <a:endParaRPr lang="es-CO" sz="1000" kern="1200" dirty="0">
            <a:solidFill>
              <a:schemeClr val="bg1"/>
            </a:solidFill>
          </a:endParaRPr>
        </a:p>
      </dsp:txBody>
      <dsp:txXfrm>
        <a:off x="4789490" y="1845578"/>
        <a:ext cx="1549997" cy="1845578"/>
      </dsp:txXfrm>
    </dsp:sp>
    <dsp:sp modelId="{1A552079-B858-41EF-9F60-604C3171209D}">
      <dsp:nvSpPr>
        <dsp:cNvPr id="0" name=""/>
        <dsp:cNvSpPr/>
      </dsp:nvSpPr>
      <dsp:spPr>
        <a:xfrm>
          <a:off x="4835990" y="276836"/>
          <a:ext cx="1456997" cy="153644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5371D-FA80-424C-A670-D86908858CF2}">
      <dsp:nvSpPr>
        <dsp:cNvPr id="0" name=""/>
        <dsp:cNvSpPr/>
      </dsp:nvSpPr>
      <dsp:spPr>
        <a:xfrm>
          <a:off x="6385987" y="0"/>
          <a:ext cx="1549997" cy="46139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bg1"/>
              </a:solidFill>
            </a:rPr>
            <a:t>Estrategia “Beat Covid-19"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bg1"/>
              </a:solidFill>
            </a:rPr>
            <a:t>5 influenciadores locales de la ciudad, a través de videos y redes sociales invitan a los ciudadanos a vacunarse y cuidarse contra el coronavirus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bg1"/>
              </a:solidFill>
            </a:rPr>
            <a:t> (Independence, 2021). </a:t>
          </a:r>
          <a:endParaRPr lang="es-CO" sz="1000" kern="1200" dirty="0">
            <a:solidFill>
              <a:schemeClr val="bg1"/>
            </a:solidFill>
          </a:endParaRPr>
        </a:p>
      </dsp:txBody>
      <dsp:txXfrm>
        <a:off x="6385987" y="1845578"/>
        <a:ext cx="1549997" cy="1845578"/>
      </dsp:txXfrm>
    </dsp:sp>
    <dsp:sp modelId="{18A54D51-B6FC-43A9-A333-DE6BB1271149}">
      <dsp:nvSpPr>
        <dsp:cNvPr id="0" name=""/>
        <dsp:cNvSpPr/>
      </dsp:nvSpPr>
      <dsp:spPr>
        <a:xfrm>
          <a:off x="6413036" y="234738"/>
          <a:ext cx="1456997" cy="1536443"/>
        </a:xfrm>
        <a:prstGeom prst="ellipse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1909C-6DEE-4624-BE38-7A60DF8862A5}">
      <dsp:nvSpPr>
        <dsp:cNvPr id="0" name=""/>
        <dsp:cNvSpPr/>
      </dsp:nvSpPr>
      <dsp:spPr>
        <a:xfrm>
          <a:off x="317439" y="3691156"/>
          <a:ext cx="7301106" cy="69209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5DA72-025A-4409-9AE9-6939E0468396}">
      <dsp:nvSpPr>
        <dsp:cNvPr id="0" name=""/>
        <dsp:cNvSpPr/>
      </dsp:nvSpPr>
      <dsp:spPr>
        <a:xfrm>
          <a:off x="848" y="294473"/>
          <a:ext cx="3378250" cy="180411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Valoración de las decisiones</a:t>
          </a:r>
          <a:endParaRPr lang="es-CO" sz="2400" kern="1200" dirty="0"/>
        </a:p>
      </dsp:txBody>
      <dsp:txXfrm>
        <a:off x="53689" y="347314"/>
        <a:ext cx="3272568" cy="1698437"/>
      </dsp:txXfrm>
    </dsp:sp>
    <dsp:sp modelId="{DDBC1C2F-1340-43CD-B214-885FD0974222}">
      <dsp:nvSpPr>
        <dsp:cNvPr id="0" name=""/>
        <dsp:cNvSpPr/>
      </dsp:nvSpPr>
      <dsp:spPr>
        <a:xfrm>
          <a:off x="338673" y="2098593"/>
          <a:ext cx="297037" cy="139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128"/>
              </a:lnTo>
              <a:lnTo>
                <a:pt x="297037" y="1397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E6FE9-C76C-43DB-88A4-6B167DA1DB35}">
      <dsp:nvSpPr>
        <dsp:cNvPr id="0" name=""/>
        <dsp:cNvSpPr/>
      </dsp:nvSpPr>
      <dsp:spPr>
        <a:xfrm>
          <a:off x="635710" y="2593662"/>
          <a:ext cx="3362879" cy="1804119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bg1"/>
              </a:solidFill>
            </a:rPr>
            <a:t>El costo de no vacunarse hoy es alto</a:t>
          </a:r>
        </a:p>
      </dsp:txBody>
      <dsp:txXfrm>
        <a:off x="688551" y="2646503"/>
        <a:ext cx="3257197" cy="1698437"/>
      </dsp:txXfrm>
    </dsp:sp>
    <dsp:sp modelId="{65AAB33A-6B96-423C-B633-EFD0AAA423E8}">
      <dsp:nvSpPr>
        <dsp:cNvPr id="0" name=""/>
        <dsp:cNvSpPr/>
      </dsp:nvSpPr>
      <dsp:spPr>
        <a:xfrm>
          <a:off x="338673" y="2098593"/>
          <a:ext cx="337825" cy="3340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913"/>
              </a:lnTo>
              <a:lnTo>
                <a:pt x="337825" y="3340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F1130-827E-4CE9-866F-74F3B5C9BF42}">
      <dsp:nvSpPr>
        <dsp:cNvPr id="0" name=""/>
        <dsp:cNvSpPr/>
      </dsp:nvSpPr>
      <dsp:spPr>
        <a:xfrm>
          <a:off x="676498" y="4804773"/>
          <a:ext cx="3531484" cy="126946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bg1"/>
              </a:solidFill>
            </a:rPr>
            <a:t>Modifican la valoración del costo de oportunidad de no vacunarse</a:t>
          </a:r>
          <a:endParaRPr lang="es-CO" sz="2200" kern="1200" dirty="0">
            <a:solidFill>
              <a:schemeClr val="bg1"/>
            </a:solidFill>
          </a:endParaRPr>
        </a:p>
      </dsp:txBody>
      <dsp:txXfrm>
        <a:off x="713679" y="4841954"/>
        <a:ext cx="3457122" cy="1195106"/>
      </dsp:txXfrm>
    </dsp:sp>
    <dsp:sp modelId="{5EAC5D67-F34F-4694-94E6-C546094A63EF}">
      <dsp:nvSpPr>
        <dsp:cNvPr id="0" name=""/>
        <dsp:cNvSpPr/>
      </dsp:nvSpPr>
      <dsp:spPr>
        <a:xfrm>
          <a:off x="4388395" y="294473"/>
          <a:ext cx="3608239" cy="1804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Cambio comportamiento  </a:t>
          </a:r>
        </a:p>
      </dsp:txBody>
      <dsp:txXfrm>
        <a:off x="4441236" y="347314"/>
        <a:ext cx="3502557" cy="1698437"/>
      </dsp:txXfrm>
    </dsp:sp>
    <dsp:sp modelId="{BB665013-9DAF-44E7-B622-1D206408D87C}">
      <dsp:nvSpPr>
        <dsp:cNvPr id="0" name=""/>
        <dsp:cNvSpPr/>
      </dsp:nvSpPr>
      <dsp:spPr>
        <a:xfrm>
          <a:off x="4749219" y="2098593"/>
          <a:ext cx="294172" cy="1403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118"/>
              </a:lnTo>
              <a:lnTo>
                <a:pt x="294172" y="1403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49F20-37AD-4E4B-B40D-36EC74D9C0BF}">
      <dsp:nvSpPr>
        <dsp:cNvPr id="0" name=""/>
        <dsp:cNvSpPr/>
      </dsp:nvSpPr>
      <dsp:spPr>
        <a:xfrm>
          <a:off x="5043391" y="2549623"/>
          <a:ext cx="2811771" cy="190417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bg1"/>
              </a:solidFill>
            </a:rPr>
            <a:t>Los individuos al recibir los recordatorios sobre las consecuencias de no vacunarse</a:t>
          </a:r>
        </a:p>
      </dsp:txBody>
      <dsp:txXfrm>
        <a:off x="5099162" y="2605394"/>
        <a:ext cx="2700229" cy="1792634"/>
      </dsp:txXfrm>
    </dsp:sp>
    <dsp:sp modelId="{106B7714-1C6B-4357-80B5-671851607FCC}">
      <dsp:nvSpPr>
        <dsp:cNvPr id="0" name=""/>
        <dsp:cNvSpPr/>
      </dsp:nvSpPr>
      <dsp:spPr>
        <a:xfrm>
          <a:off x="4749219" y="2098593"/>
          <a:ext cx="455937" cy="3499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50"/>
              </a:lnTo>
              <a:lnTo>
                <a:pt x="455937" y="34995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3DAFE-A512-4D41-829A-7EFCF73BA66D}">
      <dsp:nvSpPr>
        <dsp:cNvPr id="0" name=""/>
        <dsp:cNvSpPr/>
      </dsp:nvSpPr>
      <dsp:spPr>
        <a:xfrm>
          <a:off x="5205156" y="5224916"/>
          <a:ext cx="2605495" cy="74645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bg1"/>
              </a:solidFill>
            </a:rPr>
            <a:t>Alteran su comportamiento</a:t>
          </a:r>
        </a:p>
      </dsp:txBody>
      <dsp:txXfrm>
        <a:off x="5227019" y="5246779"/>
        <a:ext cx="2561769" cy="702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2BFA8-3186-4DC7-89B7-0758CEEE530B}">
      <dsp:nvSpPr>
        <dsp:cNvPr id="0" name=""/>
        <dsp:cNvSpPr/>
      </dsp:nvSpPr>
      <dsp:spPr>
        <a:xfrm>
          <a:off x="0" y="905594"/>
          <a:ext cx="4685865" cy="4685865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BDE8F-0A03-43DD-BC39-058554A7E179}">
      <dsp:nvSpPr>
        <dsp:cNvPr id="0" name=""/>
        <dsp:cNvSpPr/>
      </dsp:nvSpPr>
      <dsp:spPr>
        <a:xfrm>
          <a:off x="2342932" y="925650"/>
          <a:ext cx="5466842" cy="4685865"/>
        </a:xfrm>
        <a:prstGeom prst="rect">
          <a:avLst/>
        </a:prstGeom>
        <a:solidFill>
          <a:schemeClr val="accent2">
            <a:lumMod val="75000"/>
          </a:schemeClr>
        </a:solidFill>
        <a:ln>
          <a:solidFill>
            <a:schemeClr val="accent1">
              <a:hueOff val="0"/>
              <a:satOff val="0"/>
              <a:lumOff val="0"/>
            </a:schemeClr>
          </a:solidFill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bg1"/>
              </a:solidFill>
            </a:rPr>
            <a:t>Encuestas de caracterización de las población en dos localidades de la Ciudad de Bogotá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2342932" y="925650"/>
        <a:ext cx="5466842" cy="995746"/>
      </dsp:txXfrm>
    </dsp:sp>
    <dsp:sp modelId="{C3FB69CC-C82D-424C-A9B9-66CF77431818}">
      <dsp:nvSpPr>
        <dsp:cNvPr id="0" name=""/>
        <dsp:cNvSpPr/>
      </dsp:nvSpPr>
      <dsp:spPr>
        <a:xfrm>
          <a:off x="615019" y="1901340"/>
          <a:ext cx="3455825" cy="3455825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8B4A59-4001-435C-AEB2-04838DCE3907}">
      <dsp:nvSpPr>
        <dsp:cNvPr id="0" name=""/>
        <dsp:cNvSpPr/>
      </dsp:nvSpPr>
      <dsp:spPr>
        <a:xfrm>
          <a:off x="2304008" y="1881884"/>
          <a:ext cx="5466842" cy="3455825"/>
        </a:xfrm>
        <a:prstGeom prst="rect">
          <a:avLst/>
        </a:prstGeom>
        <a:solidFill>
          <a:srgbClr val="FF0000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bg1"/>
              </a:solidFill>
            </a:rPr>
            <a:t>Cuestionario de identificación de personas con un alto nivel de centralidad dentro de la comunidad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2304008" y="1881884"/>
        <a:ext cx="5466842" cy="995746"/>
      </dsp:txXfrm>
    </dsp:sp>
    <dsp:sp modelId="{E9A4506A-DC7E-4AA1-94A6-079E5FEA9B78}">
      <dsp:nvSpPr>
        <dsp:cNvPr id="0" name=""/>
        <dsp:cNvSpPr/>
      </dsp:nvSpPr>
      <dsp:spPr>
        <a:xfrm>
          <a:off x="1230039" y="2897087"/>
          <a:ext cx="2225785" cy="222578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7CF25-F2D4-422C-9DED-8B1309173173}">
      <dsp:nvSpPr>
        <dsp:cNvPr id="0" name=""/>
        <dsp:cNvSpPr/>
      </dsp:nvSpPr>
      <dsp:spPr>
        <a:xfrm>
          <a:off x="2342932" y="2829000"/>
          <a:ext cx="5466842" cy="222578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bg1"/>
              </a:solidFill>
            </a:rPr>
            <a:t>Intervención a través de personas con influencia dentro de la comunidad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2342932" y="2829000"/>
        <a:ext cx="5466842" cy="995746"/>
      </dsp:txXfrm>
    </dsp:sp>
    <dsp:sp modelId="{99BFF154-1CB1-4B2C-B5CC-BD0FA33AFA0B}">
      <dsp:nvSpPr>
        <dsp:cNvPr id="0" name=""/>
        <dsp:cNvSpPr/>
      </dsp:nvSpPr>
      <dsp:spPr>
        <a:xfrm>
          <a:off x="1845059" y="3892833"/>
          <a:ext cx="995746" cy="9957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2F0B4-AFC5-4764-A847-162806640DA8}">
      <dsp:nvSpPr>
        <dsp:cNvPr id="0" name=""/>
        <dsp:cNvSpPr/>
      </dsp:nvSpPr>
      <dsp:spPr>
        <a:xfrm>
          <a:off x="2342932" y="3892833"/>
          <a:ext cx="5466842" cy="995746"/>
        </a:xfrm>
        <a:prstGeom prst="rect">
          <a:avLst/>
        </a:prstGeom>
        <a:solidFill>
          <a:schemeClr val="accent1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bg1"/>
              </a:solidFill>
            </a:rPr>
            <a:t>Resultados obtenidos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2342932" y="3892833"/>
        <a:ext cx="5466842" cy="995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BF3BA-0E63-41E0-A46C-178524A1DA67}">
      <dsp:nvSpPr>
        <dsp:cNvPr id="0" name=""/>
        <dsp:cNvSpPr/>
      </dsp:nvSpPr>
      <dsp:spPr>
        <a:xfrm>
          <a:off x="0" y="0"/>
          <a:ext cx="7809775" cy="83957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Cuestionario de preguntas que se aplica a la población objeto de la intervención</a:t>
          </a:r>
          <a:endParaRPr lang="es-CO" sz="1100" b="1" kern="1200" dirty="0"/>
        </a:p>
      </dsp:txBody>
      <dsp:txXfrm>
        <a:off x="1645912" y="0"/>
        <a:ext cx="6163862" cy="839578"/>
      </dsp:txXfrm>
    </dsp:sp>
    <dsp:sp modelId="{09469217-3B70-4DFE-BB0D-4C9BE44DD418}">
      <dsp:nvSpPr>
        <dsp:cNvPr id="0" name=""/>
        <dsp:cNvSpPr/>
      </dsp:nvSpPr>
      <dsp:spPr>
        <a:xfrm>
          <a:off x="83957" y="83957"/>
          <a:ext cx="1561955" cy="67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11548-33B6-425C-B003-B90EA1DB31E0}">
      <dsp:nvSpPr>
        <dsp:cNvPr id="0" name=""/>
        <dsp:cNvSpPr/>
      </dsp:nvSpPr>
      <dsp:spPr>
        <a:xfrm>
          <a:off x="0" y="923536"/>
          <a:ext cx="7809775" cy="83957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	Encontrar las personas que ocupan un nivel central dentro de la comunidad, con influencia dentro de su entorno social</a:t>
          </a:r>
          <a:endParaRPr lang="es-CO" sz="1100" b="1" kern="1200" dirty="0"/>
        </a:p>
      </dsp:txBody>
      <dsp:txXfrm>
        <a:off x="1645912" y="923536"/>
        <a:ext cx="6163862" cy="839578"/>
      </dsp:txXfrm>
    </dsp:sp>
    <dsp:sp modelId="{1BB47C15-E542-42E7-A6BD-BC706B29A597}">
      <dsp:nvSpPr>
        <dsp:cNvPr id="0" name=""/>
        <dsp:cNvSpPr/>
      </dsp:nvSpPr>
      <dsp:spPr>
        <a:xfrm>
          <a:off x="83957" y="1007494"/>
          <a:ext cx="1561955" cy="67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6566B-4575-43AB-98BC-8BFBEB21126A}">
      <dsp:nvSpPr>
        <dsp:cNvPr id="0" name=""/>
        <dsp:cNvSpPr/>
      </dsp:nvSpPr>
      <dsp:spPr>
        <a:xfrm>
          <a:off x="0" y="1847073"/>
          <a:ext cx="7809775" cy="83957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	 Los identificados como mensajeros centrales, se les entrevista y explica las ventajas económicas y de salud de la vacunación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/>
        </a:p>
      </dsp:txBody>
      <dsp:txXfrm>
        <a:off x="1645912" y="1847073"/>
        <a:ext cx="6163862" cy="839578"/>
      </dsp:txXfrm>
    </dsp:sp>
    <dsp:sp modelId="{0D5A1D06-BFBE-4F61-BBAE-E66B8F8C9493}">
      <dsp:nvSpPr>
        <dsp:cNvPr id="0" name=""/>
        <dsp:cNvSpPr/>
      </dsp:nvSpPr>
      <dsp:spPr>
        <a:xfrm>
          <a:off x="83957" y="1931031"/>
          <a:ext cx="1561955" cy="67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2C05-7B49-461B-9D23-1EA77D7B6A85}">
      <dsp:nvSpPr>
        <dsp:cNvPr id="0" name=""/>
        <dsp:cNvSpPr/>
      </dsp:nvSpPr>
      <dsp:spPr>
        <a:xfrm>
          <a:off x="0" y="2783044"/>
          <a:ext cx="7809775" cy="839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L</a:t>
          </a:r>
          <a:r>
            <a:rPr lang="es-ES" sz="1100" b="1" kern="1200" dirty="0"/>
            <a:t>os mensajeros difunden la información en el grupo tratamiento </a:t>
          </a:r>
          <a:endParaRPr lang="es-CO" sz="1100" b="1" kern="1200" dirty="0"/>
        </a:p>
      </dsp:txBody>
      <dsp:txXfrm>
        <a:off x="1645912" y="2783044"/>
        <a:ext cx="6163862" cy="839578"/>
      </dsp:txXfrm>
    </dsp:sp>
    <dsp:sp modelId="{2ED24524-8E51-4731-8D08-B93DE9DE84C0}">
      <dsp:nvSpPr>
        <dsp:cNvPr id="0" name=""/>
        <dsp:cNvSpPr/>
      </dsp:nvSpPr>
      <dsp:spPr>
        <a:xfrm>
          <a:off x="157783" y="2876679"/>
          <a:ext cx="1609329" cy="67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329DD-FF63-4CEE-9D87-35B44BB23FA3}">
      <dsp:nvSpPr>
        <dsp:cNvPr id="0" name=""/>
        <dsp:cNvSpPr/>
      </dsp:nvSpPr>
      <dsp:spPr>
        <a:xfrm>
          <a:off x="0" y="3727477"/>
          <a:ext cx="7809775" cy="83957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Se controla semanalmente el mensaje que están difundiendo los mensajeros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el grupo tratamiento </a:t>
          </a:r>
          <a:endParaRPr lang="es-CO" sz="1100" b="1" kern="1200" dirty="0"/>
        </a:p>
      </dsp:txBody>
      <dsp:txXfrm>
        <a:off x="1645912" y="3727477"/>
        <a:ext cx="6163862" cy="839578"/>
      </dsp:txXfrm>
    </dsp:sp>
    <dsp:sp modelId="{BF0F9EC1-94BD-4D52-A76B-5372029F9025}">
      <dsp:nvSpPr>
        <dsp:cNvPr id="0" name=""/>
        <dsp:cNvSpPr/>
      </dsp:nvSpPr>
      <dsp:spPr>
        <a:xfrm>
          <a:off x="167444" y="3820701"/>
          <a:ext cx="1615311" cy="67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F044-995D-4AB3-845B-4067B7E4D217}">
      <dsp:nvSpPr>
        <dsp:cNvPr id="0" name=""/>
        <dsp:cNvSpPr/>
      </dsp:nvSpPr>
      <dsp:spPr>
        <a:xfrm>
          <a:off x="0" y="4614921"/>
          <a:ext cx="7791578" cy="96280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1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100" b="1" kern="1200" dirty="0"/>
            <a:t>En el grupo control no se identifican mensajeros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 dirty="0"/>
        </a:p>
      </dsp:txBody>
      <dsp:txXfrm>
        <a:off x="1642077" y="4614921"/>
        <a:ext cx="6149500" cy="962803"/>
      </dsp:txXfrm>
    </dsp:sp>
    <dsp:sp modelId="{42017D79-06C7-4018-B6DC-8DBF51CFF3C4}">
      <dsp:nvSpPr>
        <dsp:cNvPr id="0" name=""/>
        <dsp:cNvSpPr/>
      </dsp:nvSpPr>
      <dsp:spPr>
        <a:xfrm>
          <a:off x="135025" y="4811657"/>
          <a:ext cx="1642692" cy="650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3DC4D-3659-42C3-96CE-BD696986C467}">
      <dsp:nvSpPr>
        <dsp:cNvPr id="0" name=""/>
        <dsp:cNvSpPr/>
      </dsp:nvSpPr>
      <dsp:spPr>
        <a:xfrm>
          <a:off x="0" y="5664444"/>
          <a:ext cx="7809775" cy="83957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    	Aleatoriamente se entrega la información a un grupo de personas, que harán las veces de mensajeros</a:t>
          </a:r>
          <a:endParaRPr lang="es-CO" sz="1100" b="1" kern="1200" dirty="0"/>
        </a:p>
      </dsp:txBody>
      <dsp:txXfrm>
        <a:off x="1645912" y="5664444"/>
        <a:ext cx="6163862" cy="839578"/>
      </dsp:txXfrm>
    </dsp:sp>
    <dsp:sp modelId="{3B73B8DD-E47C-4905-9D2F-3EAD8A0CBDBA}">
      <dsp:nvSpPr>
        <dsp:cNvPr id="0" name=""/>
        <dsp:cNvSpPr/>
      </dsp:nvSpPr>
      <dsp:spPr>
        <a:xfrm>
          <a:off x="158939" y="5782321"/>
          <a:ext cx="1713730" cy="6716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A8372-D11A-4607-BA2E-A7ED1CFEA7BD}">
      <dsp:nvSpPr>
        <dsp:cNvPr id="0" name=""/>
        <dsp:cNvSpPr/>
      </dsp:nvSpPr>
      <dsp:spPr>
        <a:xfrm rot="1502232">
          <a:off x="2195332" y="4351385"/>
          <a:ext cx="318468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3184680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A3CCA-3EB7-46B7-8B45-DA0145518262}">
      <dsp:nvSpPr>
        <dsp:cNvPr id="0" name=""/>
        <dsp:cNvSpPr/>
      </dsp:nvSpPr>
      <dsp:spPr>
        <a:xfrm rot="3511">
          <a:off x="2344959" y="3214295"/>
          <a:ext cx="269416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2694167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32A25-F612-44BE-BFA1-6E8ADA5B6FB6}">
      <dsp:nvSpPr>
        <dsp:cNvPr id="0" name=""/>
        <dsp:cNvSpPr/>
      </dsp:nvSpPr>
      <dsp:spPr>
        <a:xfrm rot="20022126">
          <a:off x="2187885" y="2046925"/>
          <a:ext cx="303532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3035325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9FEF3-8ED6-4F3F-9B74-BCE052A1AA7A}">
      <dsp:nvSpPr>
        <dsp:cNvPr id="0" name=""/>
        <dsp:cNvSpPr/>
      </dsp:nvSpPr>
      <dsp:spPr>
        <a:xfrm>
          <a:off x="808152" y="1857219"/>
          <a:ext cx="2847943" cy="28479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EDBE5-E552-44D6-8F08-3CDAC566745F}">
      <dsp:nvSpPr>
        <dsp:cNvPr id="0" name=""/>
        <dsp:cNvSpPr/>
      </dsp:nvSpPr>
      <dsp:spPr>
        <a:xfrm>
          <a:off x="4963550" y="38905"/>
          <a:ext cx="1922396" cy="188786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La entrada de mensajeros provacuna en la comunidad debería difundir mejor la información, debido a su lenguaje y cercanía. </a:t>
          </a:r>
        </a:p>
      </dsp:txBody>
      <dsp:txXfrm>
        <a:off x="5245078" y="315376"/>
        <a:ext cx="1359340" cy="1334920"/>
      </dsp:txXfrm>
    </dsp:sp>
    <dsp:sp modelId="{EA5EE5AE-4C90-4BCB-B00B-3118511D255F}">
      <dsp:nvSpPr>
        <dsp:cNvPr id="0" name=""/>
        <dsp:cNvSpPr/>
      </dsp:nvSpPr>
      <dsp:spPr>
        <a:xfrm>
          <a:off x="5039125" y="2294051"/>
          <a:ext cx="1954760" cy="191045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Lo que no logran los canales oficiales o tradicionales </a:t>
          </a:r>
        </a:p>
      </dsp:txBody>
      <dsp:txXfrm>
        <a:off x="5325393" y="2573830"/>
        <a:ext cx="1382224" cy="1350893"/>
      </dsp:txXfrm>
    </dsp:sp>
    <dsp:sp modelId="{8AA22BD6-F042-42E0-B948-343BF1B5FE2C}">
      <dsp:nvSpPr>
        <dsp:cNvPr id="0" name=""/>
        <dsp:cNvSpPr/>
      </dsp:nvSpPr>
      <dsp:spPr>
        <a:xfrm>
          <a:off x="5141091" y="4497267"/>
          <a:ext cx="1922943" cy="193601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La información difundida llegue de manera efectiva y sencilla a los miembros de la comunidad, los cuales se convertirán en potenciales mensajeros</a:t>
          </a:r>
        </a:p>
      </dsp:txBody>
      <dsp:txXfrm>
        <a:off x="5422699" y="4780790"/>
        <a:ext cx="1359727" cy="13689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019BF-408D-449F-AB8A-D3534964CC8B}">
      <dsp:nvSpPr>
        <dsp:cNvPr id="0" name=""/>
        <dsp:cNvSpPr/>
      </dsp:nvSpPr>
      <dsp:spPr>
        <a:xfrm>
          <a:off x="5491" y="226165"/>
          <a:ext cx="3899006" cy="389900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4575" tIns="24130" rIns="21457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bg1"/>
              </a:solidFill>
            </a:rPr>
            <a:t>En Haryana, India se usó una figura similar, catalogados como “Embajadores de la Inmunización”, evidenció un aumento del 33% en la inmunización</a:t>
          </a:r>
        </a:p>
      </dsp:txBody>
      <dsp:txXfrm>
        <a:off x="576487" y="797161"/>
        <a:ext cx="2757014" cy="2757014"/>
      </dsp:txXfrm>
    </dsp:sp>
    <dsp:sp modelId="{8FA70493-E85B-47E3-9A02-48C360126706}">
      <dsp:nvSpPr>
        <dsp:cNvPr id="0" name=""/>
        <dsp:cNvSpPr/>
      </dsp:nvSpPr>
      <dsp:spPr>
        <a:xfrm>
          <a:off x="3124696" y="226165"/>
          <a:ext cx="3899006" cy="389900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4575" tIns="24130" rIns="21457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bg1"/>
              </a:solidFill>
            </a:rPr>
            <a:t>En Camerún el papel de los líderes locales fue fundamental para el éxito de la rápida vacunación en el país, logrando la inmunización de 52,000 personas en solo 5 días (WHO, 2021)</a:t>
          </a:r>
        </a:p>
      </dsp:txBody>
      <dsp:txXfrm>
        <a:off x="3695692" y="797161"/>
        <a:ext cx="2757014" cy="27570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0A9EB-30BA-4044-80EC-663536260BD7}">
      <dsp:nvSpPr>
        <dsp:cNvPr id="0" name=""/>
        <dsp:cNvSpPr/>
      </dsp:nvSpPr>
      <dsp:spPr>
        <a:xfrm>
          <a:off x="414751" y="26873"/>
          <a:ext cx="3410096" cy="168521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Ser recomienda el uso de actores influyentes en una comunidad para la difusión de información que conlleve al cambio de comportamiento de las personas</a:t>
          </a:r>
          <a:endParaRPr lang="es-CO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14751" y="26873"/>
        <a:ext cx="3410096" cy="1685214"/>
      </dsp:txXfrm>
    </dsp:sp>
    <dsp:sp modelId="{69440249-A77B-416F-B04F-603AE9F66D35}">
      <dsp:nvSpPr>
        <dsp:cNvPr id="0" name=""/>
        <dsp:cNvSpPr/>
      </dsp:nvSpPr>
      <dsp:spPr>
        <a:xfrm>
          <a:off x="4165857" y="1901"/>
          <a:ext cx="3410096" cy="173515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Empleo de </a:t>
          </a:r>
          <a:r>
            <a:rPr lang="es-ES" sz="1400" kern="1200" dirty="0" err="1"/>
            <a:t>nudges</a:t>
          </a:r>
          <a:r>
            <a:rPr lang="es-ES" sz="1400" kern="1200" dirty="0"/>
            <a:t> que permitan el fácil acceso a las vacunas por parte de los individuos  </a:t>
          </a:r>
          <a:endParaRPr lang="es-CO" sz="1400" kern="1200" dirty="0"/>
        </a:p>
      </dsp:txBody>
      <dsp:txXfrm>
        <a:off x="4165857" y="1901"/>
        <a:ext cx="3410096" cy="1735159"/>
      </dsp:txXfrm>
    </dsp:sp>
    <dsp:sp modelId="{7556D8BF-D016-470A-909F-BB5A54076783}">
      <dsp:nvSpPr>
        <dsp:cNvPr id="0" name=""/>
        <dsp:cNvSpPr/>
      </dsp:nvSpPr>
      <dsp:spPr>
        <a:xfrm>
          <a:off x="414751" y="2078069"/>
          <a:ext cx="3410096" cy="204605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Puntos de vacunación en zonas concurridas: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1. Portales de Transmilenio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2. Eventos masivos de vacunación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3. Participación de artistas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4. Medios de comunicación populares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</dsp:txBody>
      <dsp:txXfrm>
        <a:off x="414751" y="2078069"/>
        <a:ext cx="3410096" cy="2046057"/>
      </dsp:txXfrm>
    </dsp:sp>
    <dsp:sp modelId="{F28D6E04-7E55-4B6F-B7F2-B24B0821877D}">
      <dsp:nvSpPr>
        <dsp:cNvPr id="0" name=""/>
        <dsp:cNvSpPr/>
      </dsp:nvSpPr>
      <dsp:spPr>
        <a:xfrm>
          <a:off x="4165857" y="2078069"/>
          <a:ext cx="3410096" cy="204605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Empleo de recordatorios y el fomento de jornadas masivas con el acompañamiento de medios de comunicación populares y artistas</a:t>
          </a:r>
          <a:endParaRPr lang="es-CO" sz="1400" kern="1200" dirty="0"/>
        </a:p>
      </dsp:txBody>
      <dsp:txXfrm>
        <a:off x="4165857" y="2078069"/>
        <a:ext cx="3410096" cy="2046057"/>
      </dsp:txXfrm>
    </dsp:sp>
    <dsp:sp modelId="{3879CCB3-69B5-447C-9CEF-D83D002CA0F5}">
      <dsp:nvSpPr>
        <dsp:cNvPr id="0" name=""/>
        <dsp:cNvSpPr/>
      </dsp:nvSpPr>
      <dsp:spPr>
        <a:xfrm>
          <a:off x="2290304" y="4242669"/>
          <a:ext cx="3410096" cy="204605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Esta intervención es fácilmente escalable, posee un bajo costo, fácil implementación y soporte empírico que evidencian su éxito en diferentes países</a:t>
          </a:r>
          <a:endParaRPr lang="es-CO" sz="1400" kern="1200" dirty="0"/>
        </a:p>
      </dsp:txBody>
      <dsp:txXfrm>
        <a:off x="2290304" y="4242669"/>
        <a:ext cx="3410096" cy="20460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E133F-FDD1-4028-98FD-2D738578184F}">
      <dsp:nvSpPr>
        <dsp:cNvPr id="0" name=""/>
        <dsp:cNvSpPr/>
      </dsp:nvSpPr>
      <dsp:spPr>
        <a:xfrm>
          <a:off x="2861377" y="4312"/>
          <a:ext cx="2137876" cy="13896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Realizar un piloto</a:t>
          </a:r>
          <a:endParaRPr lang="es-CO" sz="1900" kern="1200"/>
        </a:p>
      </dsp:txBody>
      <dsp:txXfrm>
        <a:off x="2929213" y="72148"/>
        <a:ext cx="2002204" cy="1253948"/>
      </dsp:txXfrm>
    </dsp:sp>
    <dsp:sp modelId="{0D82C491-7078-4066-9FA2-14C69EAB8A79}">
      <dsp:nvSpPr>
        <dsp:cNvPr id="0" name=""/>
        <dsp:cNvSpPr/>
      </dsp:nvSpPr>
      <dsp:spPr>
        <a:xfrm>
          <a:off x="1153757" y="699122"/>
          <a:ext cx="5553116" cy="5553116"/>
        </a:xfrm>
        <a:custGeom>
          <a:avLst/>
          <a:gdLst/>
          <a:ahLst/>
          <a:cxnLst/>
          <a:rect l="0" t="0" r="0" b="0"/>
          <a:pathLst>
            <a:path>
              <a:moveTo>
                <a:pt x="4131960" y="353304"/>
              </a:moveTo>
              <a:arcTo wR="2776558" hR="2776558" stAng="17953179" swAng="12119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D8D1D-8B26-40C9-9281-233244DAC878}">
      <dsp:nvSpPr>
        <dsp:cNvPr id="0" name=""/>
        <dsp:cNvSpPr/>
      </dsp:nvSpPr>
      <dsp:spPr>
        <a:xfrm>
          <a:off x="5502041" y="1922866"/>
          <a:ext cx="2137876" cy="13896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Identificar los mensajeros centrales </a:t>
          </a:r>
          <a:endParaRPr lang="es-CO" sz="1900" kern="1200"/>
        </a:p>
      </dsp:txBody>
      <dsp:txXfrm>
        <a:off x="5569877" y="1990702"/>
        <a:ext cx="2002204" cy="1253948"/>
      </dsp:txXfrm>
    </dsp:sp>
    <dsp:sp modelId="{1E430403-C003-4A9E-9914-6E646C20E82B}">
      <dsp:nvSpPr>
        <dsp:cNvPr id="0" name=""/>
        <dsp:cNvSpPr/>
      </dsp:nvSpPr>
      <dsp:spPr>
        <a:xfrm>
          <a:off x="1153757" y="699122"/>
          <a:ext cx="5553116" cy="5553116"/>
        </a:xfrm>
        <a:custGeom>
          <a:avLst/>
          <a:gdLst/>
          <a:ahLst/>
          <a:cxnLst/>
          <a:rect l="0" t="0" r="0" b="0"/>
          <a:pathLst>
            <a:path>
              <a:moveTo>
                <a:pt x="5546463" y="2968652"/>
              </a:moveTo>
              <a:arcTo wR="2776558" hR="2776558" stAng="21838028" swAng="13600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2358F-CA60-4217-9798-37CCFD9F897F}">
      <dsp:nvSpPr>
        <dsp:cNvPr id="0" name=""/>
        <dsp:cNvSpPr/>
      </dsp:nvSpPr>
      <dsp:spPr>
        <a:xfrm>
          <a:off x="4493397" y="5027153"/>
          <a:ext cx="2137876" cy="138962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Dos comunidades</a:t>
          </a:r>
          <a:endParaRPr lang="es-CO" sz="1900" kern="1200"/>
        </a:p>
      </dsp:txBody>
      <dsp:txXfrm>
        <a:off x="4561233" y="5094989"/>
        <a:ext cx="2002204" cy="1253948"/>
      </dsp:txXfrm>
    </dsp:sp>
    <dsp:sp modelId="{9FF7B29C-C6ED-43D1-A652-A4321A6DAB80}">
      <dsp:nvSpPr>
        <dsp:cNvPr id="0" name=""/>
        <dsp:cNvSpPr/>
      </dsp:nvSpPr>
      <dsp:spPr>
        <a:xfrm>
          <a:off x="1153757" y="699122"/>
          <a:ext cx="5553116" cy="5553116"/>
        </a:xfrm>
        <a:custGeom>
          <a:avLst/>
          <a:gdLst/>
          <a:ahLst/>
          <a:cxnLst/>
          <a:rect l="0" t="0" r="0" b="0"/>
          <a:pathLst>
            <a:path>
              <a:moveTo>
                <a:pt x="3117477" y="5532107"/>
              </a:moveTo>
              <a:arcTo wR="2776558" hR="2776558" stAng="4976829" swAng="8463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27251-79C7-4E1F-A3A7-924B452CEB92}">
      <dsp:nvSpPr>
        <dsp:cNvPr id="0" name=""/>
        <dsp:cNvSpPr/>
      </dsp:nvSpPr>
      <dsp:spPr>
        <a:xfrm>
          <a:off x="1229357" y="5027153"/>
          <a:ext cx="2137876" cy="138962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Resultados </a:t>
          </a:r>
          <a:endParaRPr lang="es-CO" sz="1900" kern="1200" dirty="0"/>
        </a:p>
      </dsp:txBody>
      <dsp:txXfrm>
        <a:off x="1297193" y="5094989"/>
        <a:ext cx="2002204" cy="1253948"/>
      </dsp:txXfrm>
    </dsp:sp>
    <dsp:sp modelId="{FD7D6E91-0957-49A8-8374-8D5E6A65A090}">
      <dsp:nvSpPr>
        <dsp:cNvPr id="0" name=""/>
        <dsp:cNvSpPr/>
      </dsp:nvSpPr>
      <dsp:spPr>
        <a:xfrm>
          <a:off x="1153757" y="699122"/>
          <a:ext cx="5553116" cy="5553116"/>
        </a:xfrm>
        <a:custGeom>
          <a:avLst/>
          <a:gdLst/>
          <a:ahLst/>
          <a:cxnLst/>
          <a:rect l="0" t="0" r="0" b="0"/>
          <a:pathLst>
            <a:path>
              <a:moveTo>
                <a:pt x="294635" y="4021281"/>
              </a:moveTo>
              <a:arcTo wR="2776558" hR="2776558" stAng="9201931" swAng="13600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C6EF7-BE53-406F-B802-77D1F71C0154}">
      <dsp:nvSpPr>
        <dsp:cNvPr id="0" name=""/>
        <dsp:cNvSpPr/>
      </dsp:nvSpPr>
      <dsp:spPr>
        <a:xfrm>
          <a:off x="220713" y="1922866"/>
          <a:ext cx="2137876" cy="13896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Testear  la escalabilidad, costos y retroalimentación</a:t>
          </a:r>
          <a:endParaRPr lang="es-CO" sz="1900" kern="1200" dirty="0"/>
        </a:p>
      </dsp:txBody>
      <dsp:txXfrm>
        <a:off x="288549" y="1990702"/>
        <a:ext cx="2002204" cy="1253948"/>
      </dsp:txXfrm>
    </dsp:sp>
    <dsp:sp modelId="{B833BCFA-3AA4-4FAB-A847-BCECF1E8BB02}">
      <dsp:nvSpPr>
        <dsp:cNvPr id="0" name=""/>
        <dsp:cNvSpPr/>
      </dsp:nvSpPr>
      <dsp:spPr>
        <a:xfrm>
          <a:off x="1153757" y="699122"/>
          <a:ext cx="5553116" cy="5553116"/>
        </a:xfrm>
        <a:custGeom>
          <a:avLst/>
          <a:gdLst/>
          <a:ahLst/>
          <a:cxnLst/>
          <a:rect l="0" t="0" r="0" b="0"/>
          <a:pathLst>
            <a:path>
              <a:moveTo>
                <a:pt x="667806" y="970335"/>
              </a:moveTo>
              <a:arcTo wR="2776558" hR="2776558" stAng="13234875" swAng="12119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EC8FB-7588-45A4-BFE2-C4739416C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B019D4-4320-481D-A288-88B54BCBC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3B7179-B281-4069-BEA6-3EC5E10C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E4B3F2-E106-4164-AE65-4CAFD3AA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1E5981-9401-4715-9DCF-E430CD35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5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C95A9-1418-43E0-8CA7-A8DCDE59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785A2F-30F2-4945-8492-E1DDDD62D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AD5E90-89EB-470C-9E80-C50996CA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BA766-D9CE-41EC-B48F-551D563B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4C3F4-D805-4E4A-8E9A-C1520BEC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51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A876F0-F8BA-4294-A13A-826C6A0F7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C00FB-0A32-4EEF-A8EE-CD5C83D15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B2006-1617-4050-98FB-D842D5FF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B5597A-D8FE-4D78-849A-A4E03F7A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28E834-9A18-4AF7-BDC7-B6664F04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1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154FA-0CFA-4B75-8896-9D3A3B7A3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079FC5-088F-41CD-9BFB-70A97E5FC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B2F7E5-17AD-4FF6-8EEF-81EB745A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EB183-9650-42BC-8A69-53FC36B8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716C9-2705-4E7E-B1C6-589E0068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23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222D9-805D-400B-B333-838A2FDE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AD66FC-4E22-4B84-851D-7162C963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3DD3E1-D0E3-4EEC-A9AF-D6CE90F0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E04A4-86D3-4E2B-B4E0-A6A353AC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57895-6578-48C2-943C-F85218C3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455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D37B4-F5B2-486E-A778-BF47223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9EA57-F696-402C-8463-721C3CAF8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3CAF1C-6178-4015-A604-84710E13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9CC70-F227-4072-B672-6C7B030C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74B5D-0BB8-407A-8121-35BD413D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6181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06893-FE27-4D0D-8782-3D6769D6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BEE94-7FB4-48D7-9CBD-C48359543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FC3722-99EE-455A-9412-9B6B532C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934A0C-ED89-44E2-82CF-F7CF516B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633C4B-9221-4787-AA52-DFD92447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6B0D05-139E-40B1-9A1C-EB771E3E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11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F7C49-9E29-41A7-84D0-CA741FD0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537118-17BF-4E32-8146-242A12F5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C2F9A8-9ACB-430F-AA81-D55BC9589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1EEAD5-C7C2-43EA-8407-0483C465A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797BF9-A925-4F9C-AC72-78BE6D6B6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828E8E-CBCB-49E3-B922-933F15B5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B6D73E-F3A8-4F71-99CD-E709D569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873AD8-F41D-4648-B2FB-CDC3F613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885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D4832-026A-4924-BB94-B14C410C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FC78C6-C85A-4B29-9E18-A421876D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8AA868-CEE5-46A2-89AB-361EB946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3848DC-0C77-4725-88A0-038F0430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0692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6BAE06-1366-409C-8790-EB4F7200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6C377C-B281-46D3-B66B-5B1428E9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11B461-73A1-473B-9C70-AD98F849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979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110DD-CB65-40A0-A24B-63FDA123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2211A-1A68-4E9F-AB14-B9D7D628F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462A9-4BD7-4F5D-803B-F7F6E354B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E771AD-4E39-4C13-A611-5D02DA8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3C1AA6-0610-447A-9D52-55897179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40A9A4-DF9A-40CB-A551-BDB39539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19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481CA-323F-4F97-AC98-F5CB3590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53D62A-B0CE-465A-B287-93B3628F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7FA084-7482-4EFE-AC2E-675810AB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3A03E5-EDBB-4881-9A52-1E03F2CF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59F01-8B26-4C7E-9222-D42C2D2B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8620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ADF3-FF40-47F0-8D9D-E36BE35D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B1731A-DBFD-49E7-BCB4-26DD74E24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A9ACDF-AF63-477D-9E03-8E1B2EEB7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E59EF2-64B9-4EC3-A37A-BE2D372F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78C805-6238-4E9D-909F-4E23E033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C8A342-7779-411B-B810-7653A698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5409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F8FA7-1201-41CF-99D9-6599F5E2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396140-97FA-4861-8358-83AB625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6578C-06DA-4685-B970-403DA27C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4244B7-9D9A-4C85-9913-EE68C7F5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B92B4-4F8F-4E8B-8139-44FC9C25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95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FBB93A-F62A-4667-B1FE-37B8B9D64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F0FE17-2921-4455-B053-D6EC8D96A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FEB3E-843D-4CC2-9620-5FD82E13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ED2EF-E1B6-4ED6-B68B-3E9FFB1B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C06165-AA9C-411F-BCAB-919F10B1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00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A6816-6800-4D31-B78E-CCA53AC7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536E6-5E27-4035-A78A-58CF43A8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2C423-98BE-4045-A46E-3B2FACF9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AA33E-F849-40FD-B4C0-9F443D19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5D9F8-AA21-4451-B91A-1E298845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88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38860-CE56-4644-A545-AEEF6E7F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CDD8DC-D939-4382-BAA4-7DE5CD30D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7D68F5-0BB5-4EAC-A8C6-C3447C4AD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7C0AB9-37A0-4AD1-BD73-336526F4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CD7B0A-67B8-4915-AD63-0B24DE19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30B4F7-ABF6-4CE8-B5FD-FBDD057E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67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E5B78-B73E-4C62-A28E-67BA68C9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A1B0C7-99FD-4B86-B5C1-1B701D83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1FC40B-5EBB-4FB3-BA3F-C5D6D39EB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B84FDD-D555-40C7-9C08-A0438CAFB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B9B675-F03C-49AD-80A6-9733519E1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8B11B7-3E09-43EF-9DB2-187BD379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EA8EDD-2C8E-4A5D-ADDA-7B7E0E57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71854E-B4EF-4478-B929-3FC58C96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27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CADB1-CB94-4DA0-834E-9DB449FF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751F0-C132-4D0F-B75D-E0326BAF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0F0D9B-D41D-4265-AD2A-B39CCE2E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276505-74E8-4E98-841F-8B6F5D81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7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175619-91BD-48F0-BFC8-17CBE756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450F62-77F2-4C1F-8C38-5A3B061C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1E26FD-B8F7-4DE8-95D7-4902FC5A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3C883-CBE0-443B-AC5C-431CC0B6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225A30-93D8-4768-935D-904003F5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C39ACD-9AB6-4F22-B5AD-9910D43A2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26A3E8-48AF-468D-8D3C-EC0DEF1A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25701A-C912-4917-9F17-DDC4A30A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763171-CD05-43A7-AFD1-B920B587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56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B1FD5-F47F-481B-9F00-85F3ED75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2A8355-55E0-4E9A-9487-13125ABDB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A3E05B-0230-410C-9DA3-4B38FF26F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0BBE9B-59C9-45AB-875F-FDBCC951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6B58B-4399-492C-8ABA-371EB185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DE2667-0ED9-4898-BB25-2E9F533B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024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A8C089-CB45-427E-A3BA-350023CB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A11A6-E1F3-48BF-BC2B-9D20B7F26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280B66-561B-4A5B-BB73-7F265C895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79FC-C588-4D0D-9D88-BFE0B5D7B4AB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3466F-52C8-4885-8866-C88377FA7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6839-2774-4AE3-ABAE-9EB69B400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3C06-DF81-47EB-A3B2-902B8C70A9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20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790F54-CB64-45F5-802C-BCE96FC3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AD50DF-9DAF-43A8-A03F-1E0A51338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AE70A1-E88E-4679-89F2-AEB5D3C31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81F2-7FE0-4C0B-9F94-4443C42E7817}" type="datetimeFigureOut">
              <a:rPr lang="es-CO" smtClean="0"/>
              <a:t>28/06/2023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7F0E5D-9485-416C-A227-C745C808C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8D7B6-6926-4E71-A6C7-E75716EAD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1BC1-A2E8-4366-8939-D42550ED1C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61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historialdia.blogspot.com/2013/10/hipotesis-alternativa-al-conocimiento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moneandertal.blogspot.com/2013/02/korg-70000-bc-la-serie-de-tv-1974-1975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ingpark.it/0508/sherlock-holmes-nuovo-videogioco-nel-201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zo-meridianos.blogspot.com.es/2015/05/el-mapa-del-colera-de-john-snow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C7193-F112-4D5A-9759-CF1FDA605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1122363"/>
            <a:ext cx="10681252" cy="16208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>EJEMPLO PRODUCCIÓN CIENTÍFICA</a:t>
            </a:r>
            <a:br>
              <a:rPr lang="es-CO" dirty="0"/>
            </a:b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1B29BC-BB1D-49F9-90C6-6DC8E0645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6193"/>
            <a:ext cx="9144000" cy="11794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Manfred Grautoff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79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B76381-6B7D-4574-9C10-98879BDDF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5774"/>
            <a:ext cx="10797210" cy="67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ohnsnowpubnew">
            <a:extLst>
              <a:ext uri="{FF2B5EF4-FFF2-40B4-BE49-F238E27FC236}">
                <a16:creationId xmlns:a16="http://schemas.microsoft.com/office/drawing/2014/main" id="{48D31877-22EB-4817-AFEE-65C39879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5" y="304800"/>
            <a:ext cx="10731115" cy="642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4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oadstreetpump_night">
            <a:extLst>
              <a:ext uri="{FF2B5EF4-FFF2-40B4-BE49-F238E27FC236}">
                <a16:creationId xmlns:a16="http://schemas.microsoft.com/office/drawing/2014/main" id="{6EC52F8C-99BF-46E9-9447-A6B45AE5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4" y="255104"/>
            <a:ext cx="6387547" cy="634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70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8BA42-5912-4E4E-82D5-B8C1F7FF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88" y="147012"/>
            <a:ext cx="10701131" cy="87340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dirty="0"/>
              <a:t>Sesgos al ver un problema </a:t>
            </a:r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6B76ED4-4BB4-45AB-A6F6-0729142F5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089" y="1147296"/>
            <a:ext cx="10701131" cy="53860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783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61F99-9E6B-4C29-9252-CFEF891A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95991" cy="94684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dirty="0"/>
              <a:t>Sesgo del superviviente</a:t>
            </a:r>
            <a:endParaRPr lang="es-CO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2F1963B-34A3-4293-86C7-BDDDEDF34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372" y="1484243"/>
            <a:ext cx="6001255" cy="51683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135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7" y="2108199"/>
            <a:ext cx="4037834" cy="1612557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ES" sz="3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Tipo de intervención</a:t>
            </a:r>
            <a:r>
              <a:rPr lang="es-CO" sz="3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3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F9D889F-2A12-4020-BD28-4A948888BB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5703" y="153099"/>
          <a:ext cx="7856929" cy="655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1374A-373D-4070-A968-4CE8DC665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391374A-373D-4070-A968-4CE8DC665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9391374A-373D-4070-A968-4CE8DC665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9391374A-373D-4070-A968-4CE8DC665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9391374A-373D-4070-A968-4CE8DC665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BC3DE-BBA0-4EAB-B08B-144E2EE95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6FCBC3DE-BBA0-4EAB-B08B-144E2EE95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6FCBC3DE-BBA0-4EAB-B08B-144E2EE95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6FCBC3DE-BBA0-4EAB-B08B-144E2EE95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6FCBC3DE-BBA0-4EAB-B08B-144E2EE95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F984F5-132C-41EA-ADEB-C9CCCB02E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D9F984F5-132C-41EA-ADEB-C9CCCB02E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D9F984F5-132C-41EA-ADEB-C9CCCB02E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D9F984F5-132C-41EA-ADEB-C9CCCB02E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D9F984F5-132C-41EA-ADEB-C9CCCB02E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B86EE7-2CD0-46D6-B7B1-81D8B845F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04B86EE7-2CD0-46D6-B7B1-81D8B845F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04B86EE7-2CD0-46D6-B7B1-81D8B845F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04B86EE7-2CD0-46D6-B7B1-81D8B845F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04B86EE7-2CD0-46D6-B7B1-81D8B845F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D7C3E1-9755-409D-87FE-F3BF9A022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86D7C3E1-9755-409D-87FE-F3BF9A022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86D7C3E1-9755-409D-87FE-F3BF9A022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86D7C3E1-9755-409D-87FE-F3BF9A022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86D7C3E1-9755-409D-87FE-F3BF9A022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1FBB8B-88BD-4EFC-8A35-9E646915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6C1FBB8B-88BD-4EFC-8A35-9E646915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6C1FBB8B-88BD-4EFC-8A35-9E646915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6C1FBB8B-88BD-4EFC-8A35-9E646915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6C1FBB8B-88BD-4EFC-8A35-9E6469157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6D1AE5-A4CA-442B-8A01-0BC1E56BF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956D1AE5-A4CA-442B-8A01-0BC1E56BF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956D1AE5-A4CA-442B-8A01-0BC1E56BF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956D1AE5-A4CA-442B-8A01-0BC1E56BF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956D1AE5-A4CA-442B-8A01-0BC1E56BF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E92255-F883-45B5-835D-46965AC9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B8E92255-F883-45B5-835D-46965AC9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B8E92255-F883-45B5-835D-46965AC9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B8E92255-F883-45B5-835D-46965AC9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B8E92255-F883-45B5-835D-46965AC97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2091447"/>
            <a:ext cx="3813424" cy="1882905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C00000"/>
                </a:solidFill>
              </a:rPr>
              <a:t>Generalidades</a:t>
            </a:r>
            <a:r>
              <a:rPr lang="es-MX" sz="4000" dirty="0">
                <a:solidFill>
                  <a:srgbClr val="FFFFFF"/>
                </a:solidFill>
              </a:rPr>
              <a:t/>
            </a:r>
            <a:br>
              <a:rPr lang="es-MX" sz="4000" dirty="0">
                <a:solidFill>
                  <a:srgbClr val="FFFFFF"/>
                </a:solidFill>
              </a:rPr>
            </a:br>
            <a:endParaRPr lang="es-CO" sz="40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F6358-F297-478C-AB20-8AF0EB58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5914239"/>
            <a:ext cx="3025303" cy="281288"/>
          </a:xfrm>
        </p:spPr>
        <p:txBody>
          <a:bodyPr anchor="ctr">
            <a:normAutofit fontScale="85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endParaRPr lang="es-E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s-E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s-ES" sz="2000"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s-ES" sz="2000"/>
          </a:p>
          <a:p>
            <a:pPr>
              <a:spcAft>
                <a:spcPts val="800"/>
              </a:spcAft>
            </a:pPr>
            <a:endParaRPr lang="es-ES" sz="2000"/>
          </a:p>
          <a:p>
            <a:pPr>
              <a:spcAft>
                <a:spcPts val="800"/>
              </a:spcAft>
            </a:pPr>
            <a:endParaRPr lang="es-ES" sz="2000"/>
          </a:p>
          <a:p>
            <a:pPr>
              <a:spcAft>
                <a:spcPts val="800"/>
              </a:spcAft>
            </a:pPr>
            <a:endParaRPr lang="es-ES" sz="2000"/>
          </a:p>
          <a:p>
            <a:pPr marL="0" indent="0">
              <a:spcAft>
                <a:spcPts val="800"/>
              </a:spcAft>
              <a:buNone/>
            </a:pPr>
            <a:endParaRPr lang="es-CO" sz="2000"/>
          </a:p>
          <a:p>
            <a:pPr>
              <a:spcAft>
                <a:spcPts val="80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000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E141615-4F18-4ABA-AA18-DFF5BE278772}"/>
              </a:ext>
            </a:extLst>
          </p:cNvPr>
          <p:cNvGraphicFramePr>
            <a:graphicFrameLocks/>
          </p:cNvGraphicFramePr>
          <p:nvPr/>
        </p:nvGraphicFramePr>
        <p:xfrm>
          <a:off x="4241866" y="249702"/>
          <a:ext cx="7743038" cy="580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B9904B2-08D8-4295-ACA3-9DF7FBBE2F83}"/>
              </a:ext>
            </a:extLst>
          </p:cNvPr>
          <p:cNvSpPr txBox="1"/>
          <p:nvPr/>
        </p:nvSpPr>
        <p:spPr>
          <a:xfrm>
            <a:off x="4241866" y="6205669"/>
            <a:ext cx="2679051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Data 7 de noviembre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2091447"/>
            <a:ext cx="3813424" cy="1882905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C00000"/>
                </a:solidFill>
              </a:rPr>
              <a:t>Generalidades</a:t>
            </a:r>
            <a:r>
              <a:rPr lang="es-MX" sz="4000" dirty="0">
                <a:solidFill>
                  <a:srgbClr val="FFFFFF"/>
                </a:solidFill>
              </a:rPr>
              <a:t/>
            </a:r>
            <a:br>
              <a:rPr lang="es-MX" sz="4000" dirty="0">
                <a:solidFill>
                  <a:srgbClr val="FFFFFF"/>
                </a:solidFill>
              </a:rPr>
            </a:br>
            <a:endParaRPr lang="es-CO" sz="40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F6358-F297-478C-AB20-8AF0EB58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endParaRPr lang="es-E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s-E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s-ES" sz="2000"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s-ES" sz="2000"/>
          </a:p>
          <a:p>
            <a:pPr>
              <a:spcAft>
                <a:spcPts val="800"/>
              </a:spcAft>
            </a:pPr>
            <a:endParaRPr lang="es-ES" sz="2000"/>
          </a:p>
          <a:p>
            <a:pPr>
              <a:spcAft>
                <a:spcPts val="800"/>
              </a:spcAft>
            </a:pPr>
            <a:endParaRPr lang="es-ES" sz="2000"/>
          </a:p>
          <a:p>
            <a:pPr>
              <a:spcAft>
                <a:spcPts val="800"/>
              </a:spcAft>
            </a:pPr>
            <a:endParaRPr lang="es-ES" sz="2000"/>
          </a:p>
          <a:p>
            <a:pPr marL="0" indent="0">
              <a:spcAft>
                <a:spcPts val="800"/>
              </a:spcAft>
              <a:buNone/>
            </a:pPr>
            <a:endParaRPr lang="es-CO" sz="2000"/>
          </a:p>
          <a:p>
            <a:pPr>
              <a:spcAft>
                <a:spcPts val="80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00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EFF945C-E69F-484B-BB15-406CAE885BC3}"/>
              </a:ext>
            </a:extLst>
          </p:cNvPr>
          <p:cNvGraphicFramePr>
            <a:graphicFrameLocks/>
          </p:cNvGraphicFramePr>
          <p:nvPr/>
        </p:nvGraphicFramePr>
        <p:xfrm>
          <a:off x="4367694" y="473654"/>
          <a:ext cx="7615759" cy="592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46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2918"/>
            <a:ext cx="4037826" cy="1612557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ES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Motivación de la intervención</a:t>
            </a:r>
            <a:r>
              <a:rPr lang="es-CO" sz="3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3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6109B37-7C15-47D8-8404-5DFD3F5327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0606" y="1249960"/>
          <a:ext cx="7935985" cy="461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0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1909C-6DEE-4624-BE38-7A60DF88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0401909C-6DEE-4624-BE38-7A60DF886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0401909C-6DEE-4624-BE38-7A60DF88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0401909C-6DEE-4624-BE38-7A60DF88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07E025-7496-41B7-B364-C564DB70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0E07E025-7496-41B7-B364-C564DB70D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0E07E025-7496-41B7-B364-C564DB70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0E07E025-7496-41B7-B364-C564DB70D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BB6AA-930F-4302-B6E5-AE13E8154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041BB6AA-930F-4302-B6E5-AE13E8154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041BB6AA-930F-4302-B6E5-AE13E8154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041BB6AA-930F-4302-B6E5-AE13E8154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FA4944-4CEA-46A1-8413-800C70C6B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DEFA4944-4CEA-46A1-8413-800C70C6B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DEFA4944-4CEA-46A1-8413-800C70C6B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DEFA4944-4CEA-46A1-8413-800C70C6B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2C55E-8C40-4E44-88E1-703A60D60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95D2C55E-8C40-4E44-88E1-703A60D60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graphicEl>
                                              <a:dgm id="{95D2C55E-8C40-4E44-88E1-703A60D60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graphicEl>
                                              <a:dgm id="{95D2C55E-8C40-4E44-88E1-703A60D60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B063A6-E0BA-4E9C-A976-D2C2178D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E7B063A6-E0BA-4E9C-A976-D2C2178D1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E7B063A6-E0BA-4E9C-A976-D2C2178D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E7B063A6-E0BA-4E9C-A976-D2C2178D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9B24B3-078F-4F2F-BA6B-77F40A98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CD9B24B3-078F-4F2F-BA6B-77F40A98C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CD9B24B3-078F-4F2F-BA6B-77F40A98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graphicEl>
                                              <a:dgm id="{CD9B24B3-078F-4F2F-BA6B-77F40A98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552079-B858-41EF-9F60-604C31712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1A552079-B858-41EF-9F60-604C31712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1A552079-B858-41EF-9F60-604C31712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graphicEl>
                                              <a:dgm id="{1A552079-B858-41EF-9F60-604C31712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B06FB4-5526-425D-BA3C-5044805A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66B06FB4-5526-425D-BA3C-5044805A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66B06FB4-5526-425D-BA3C-5044805A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66B06FB4-5526-425D-BA3C-5044805A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A54D51-B6FC-43A9-A333-DE6BB1271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graphicEl>
                                              <a:dgm id="{18A54D51-B6FC-43A9-A333-DE6BB1271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graphicEl>
                                              <a:dgm id="{18A54D51-B6FC-43A9-A333-DE6BB1271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graphicEl>
                                              <a:dgm id="{18A54D51-B6FC-43A9-A333-DE6BB1271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5371D-FA80-424C-A670-D8690885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>
                                            <p:graphicEl>
                                              <a:dgm id="{4395371D-FA80-424C-A670-D86908858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graphicEl>
                                              <a:dgm id="{4395371D-FA80-424C-A670-D8690885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>
                                            <p:graphicEl>
                                              <a:dgm id="{4395371D-FA80-424C-A670-D8690885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2918"/>
            <a:ext cx="3900973" cy="1612557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ES" sz="3400" b="1" dirty="0">
                <a:solidFill>
                  <a:srgbClr val="FFFF00"/>
                </a:solidFill>
              </a:rPr>
              <a:t>Estado del Arte</a:t>
            </a:r>
            <a:r>
              <a:rPr lang="es-CO" sz="3400" b="1" dirty="0">
                <a:solidFill>
                  <a:srgbClr val="FFFF00"/>
                </a:solidFill>
              </a:rPr>
              <a:t/>
            </a:r>
            <a:br>
              <a:rPr lang="es-CO" sz="3400" b="1" dirty="0">
                <a:solidFill>
                  <a:srgbClr val="FFFF00"/>
                </a:solidFill>
              </a:rPr>
            </a:br>
            <a:endParaRPr lang="es-CO" sz="3400" b="1" dirty="0">
              <a:solidFill>
                <a:srgbClr val="FFFF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2066D9-F9D6-4BB6-9C6B-B1E1CA713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6" y="836579"/>
            <a:ext cx="6572919" cy="53599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54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ED37C-D0B9-4244-A3E2-9210AB32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87" y="163790"/>
            <a:ext cx="10515600" cy="50733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Economía Evolucionista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4BF55-4881-41A5-9B9E-F5709CCBF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20887" y="914401"/>
            <a:ext cx="10515600" cy="5779810"/>
          </a:xfrm>
        </p:spPr>
      </p:pic>
    </p:spTree>
    <p:extLst>
      <p:ext uri="{BB962C8B-B14F-4D97-AF65-F5344CB8AC3E}">
        <p14:creationId xmlns:p14="http://schemas.microsoft.com/office/powerpoint/2010/main" val="146480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252918"/>
            <a:ext cx="3201366" cy="1612557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ES" sz="3400" b="1" dirty="0">
                <a:solidFill>
                  <a:srgbClr val="FFFF00"/>
                </a:solidFill>
              </a:rPr>
              <a:t>Estado del Arte</a:t>
            </a:r>
            <a:r>
              <a:rPr lang="es-CO" sz="3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3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3400" dirty="0">
              <a:solidFill>
                <a:srgbClr val="FFFF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18BF-15C6-4FC4-B767-E27AF32A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84" y="325720"/>
            <a:ext cx="6222217" cy="61862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44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252918"/>
            <a:ext cx="3201366" cy="1612557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ES" sz="3400" b="1" dirty="0">
                <a:solidFill>
                  <a:srgbClr val="FFFF00"/>
                </a:solidFill>
              </a:rPr>
              <a:t>Estado del Arte</a:t>
            </a:r>
            <a:r>
              <a:rPr lang="es-CO" sz="3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3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2B130A-4D94-4B2D-A885-EAB2130B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526" y="418289"/>
            <a:ext cx="4811338" cy="60797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13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2918"/>
            <a:ext cx="4037826" cy="1612557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ES" sz="3400" b="1" dirty="0">
                <a:solidFill>
                  <a:srgbClr val="FFFF00"/>
                </a:solidFill>
              </a:rPr>
              <a:t>Estado del Arte</a:t>
            </a:r>
            <a:r>
              <a:rPr lang="es-CO" sz="3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3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CE6BB9-2A64-461E-B92F-B6BD4526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22" y="437745"/>
            <a:ext cx="4823531" cy="60992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71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68" y="2252918"/>
            <a:ext cx="3445823" cy="1773798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92D050"/>
                </a:solidFill>
              </a:rPr>
              <a:t>Teoría del Cambio</a:t>
            </a:r>
            <a:r>
              <a:rPr lang="es-MX" sz="3400" dirty="0">
                <a:solidFill>
                  <a:srgbClr val="FFFFFF"/>
                </a:solidFill>
              </a:rPr>
              <a:t/>
            </a:r>
            <a:br>
              <a:rPr lang="es-MX" sz="3400" dirty="0">
                <a:solidFill>
                  <a:srgbClr val="FFFFFF"/>
                </a:solidFill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31DA881-37D3-4D55-BB28-F86B69F17427}"/>
              </a:ext>
            </a:extLst>
          </p:cNvPr>
          <p:cNvGrpSpPr/>
          <p:nvPr/>
        </p:nvGrpSpPr>
        <p:grpSpPr>
          <a:xfrm>
            <a:off x="4208535" y="1786231"/>
            <a:ext cx="7809697" cy="2965756"/>
            <a:chOff x="4208535" y="1786231"/>
            <a:chExt cx="7809697" cy="2965756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325BE7B-F9C4-44CA-A3C9-0BEFAE88DB24}"/>
                </a:ext>
              </a:extLst>
            </p:cNvPr>
            <p:cNvSpPr/>
            <p:nvPr/>
          </p:nvSpPr>
          <p:spPr>
            <a:xfrm>
              <a:off x="4208535" y="1786231"/>
              <a:ext cx="3649391" cy="765104"/>
            </a:xfrm>
            <a:custGeom>
              <a:avLst/>
              <a:gdLst>
                <a:gd name="connsiteX0" fmla="*/ 0 w 3649391"/>
                <a:gd name="connsiteY0" fmla="*/ 0 h 765104"/>
                <a:gd name="connsiteX1" fmla="*/ 3649391 w 3649391"/>
                <a:gd name="connsiteY1" fmla="*/ 0 h 765104"/>
                <a:gd name="connsiteX2" fmla="*/ 3649391 w 3649391"/>
                <a:gd name="connsiteY2" fmla="*/ 765104 h 765104"/>
                <a:gd name="connsiteX3" fmla="*/ 0 w 3649391"/>
                <a:gd name="connsiteY3" fmla="*/ 765104 h 765104"/>
                <a:gd name="connsiteX4" fmla="*/ 0 w 3649391"/>
                <a:gd name="connsiteY4" fmla="*/ 0 h 7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391" h="765104">
                  <a:moveTo>
                    <a:pt x="0" y="0"/>
                  </a:moveTo>
                  <a:lnTo>
                    <a:pt x="3649391" y="0"/>
                  </a:lnTo>
                  <a:lnTo>
                    <a:pt x="3649391" y="765104"/>
                  </a:lnTo>
                  <a:lnTo>
                    <a:pt x="0" y="765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Sesgo 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propensión hacia el presente </a:t>
              </a:r>
              <a:endPara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74D2B2DB-D04C-4638-B48B-30CB3A06CD9D}"/>
                </a:ext>
              </a:extLst>
            </p:cNvPr>
            <p:cNvSpPr/>
            <p:nvPr/>
          </p:nvSpPr>
          <p:spPr>
            <a:xfrm>
              <a:off x="4224639" y="2561477"/>
              <a:ext cx="3649391" cy="2190510"/>
            </a:xfrm>
            <a:custGeom>
              <a:avLst/>
              <a:gdLst>
                <a:gd name="connsiteX0" fmla="*/ 0 w 3649391"/>
                <a:gd name="connsiteY0" fmla="*/ 0 h 2190510"/>
                <a:gd name="connsiteX1" fmla="*/ 3649391 w 3649391"/>
                <a:gd name="connsiteY1" fmla="*/ 0 h 2190510"/>
                <a:gd name="connsiteX2" fmla="*/ 3649391 w 3649391"/>
                <a:gd name="connsiteY2" fmla="*/ 2190510 h 2190510"/>
                <a:gd name="connsiteX3" fmla="*/ 0 w 3649391"/>
                <a:gd name="connsiteY3" fmla="*/ 2190510 h 2190510"/>
                <a:gd name="connsiteX4" fmla="*/ 0 w 3649391"/>
                <a:gd name="connsiteY4" fmla="*/ 0 h 219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391" h="2190510">
                  <a:moveTo>
                    <a:pt x="0" y="0"/>
                  </a:moveTo>
                  <a:lnTo>
                    <a:pt x="3649391" y="0"/>
                  </a:lnTo>
                  <a:lnTo>
                    <a:pt x="3649391" y="2190510"/>
                  </a:lnTo>
                  <a:lnTo>
                    <a:pt x="0" y="2190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0" marR="0" lvl="1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1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Tendencia a aplazar decisiones que no son placenteras. </a:t>
              </a:r>
            </a:p>
            <a:p>
              <a:pPr marL="0" marR="0" lvl="1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1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 un costo de oportunidad en el presente.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D660385C-F18F-454B-84A8-AFD577516995}"/>
                </a:ext>
              </a:extLst>
            </p:cNvPr>
            <p:cNvSpPr/>
            <p:nvPr/>
          </p:nvSpPr>
          <p:spPr>
            <a:xfrm>
              <a:off x="8368841" y="1786231"/>
              <a:ext cx="3649391" cy="765104"/>
            </a:xfrm>
            <a:custGeom>
              <a:avLst/>
              <a:gdLst>
                <a:gd name="connsiteX0" fmla="*/ 0 w 3649391"/>
                <a:gd name="connsiteY0" fmla="*/ 0 h 765104"/>
                <a:gd name="connsiteX1" fmla="*/ 3649391 w 3649391"/>
                <a:gd name="connsiteY1" fmla="*/ 0 h 765104"/>
                <a:gd name="connsiteX2" fmla="*/ 3649391 w 3649391"/>
                <a:gd name="connsiteY2" fmla="*/ 765104 h 765104"/>
                <a:gd name="connsiteX3" fmla="*/ 0 w 3649391"/>
                <a:gd name="connsiteY3" fmla="*/ 765104 h 765104"/>
                <a:gd name="connsiteX4" fmla="*/ 0 w 3649391"/>
                <a:gd name="connsiteY4" fmla="*/ 0 h 76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391" h="765104">
                  <a:moveTo>
                    <a:pt x="0" y="0"/>
                  </a:moveTo>
                  <a:lnTo>
                    <a:pt x="3649391" y="0"/>
                  </a:lnTo>
                  <a:lnTo>
                    <a:pt x="3649391" y="765104"/>
                  </a:lnTo>
                  <a:lnTo>
                    <a:pt x="0" y="765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Sesgo 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Sobre estimación 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B414F57-496D-4030-80F4-E577A1E424F0}"/>
                </a:ext>
              </a:extLst>
            </p:cNvPr>
            <p:cNvSpPr/>
            <p:nvPr/>
          </p:nvSpPr>
          <p:spPr>
            <a:xfrm>
              <a:off x="8365793" y="2551335"/>
              <a:ext cx="3649391" cy="2190510"/>
            </a:xfrm>
            <a:custGeom>
              <a:avLst/>
              <a:gdLst>
                <a:gd name="connsiteX0" fmla="*/ 0 w 3649391"/>
                <a:gd name="connsiteY0" fmla="*/ 0 h 2190510"/>
                <a:gd name="connsiteX1" fmla="*/ 3649391 w 3649391"/>
                <a:gd name="connsiteY1" fmla="*/ 0 h 2190510"/>
                <a:gd name="connsiteX2" fmla="*/ 3649391 w 3649391"/>
                <a:gd name="connsiteY2" fmla="*/ 2190510 h 2190510"/>
                <a:gd name="connsiteX3" fmla="*/ 0 w 3649391"/>
                <a:gd name="connsiteY3" fmla="*/ 2190510 h 2190510"/>
                <a:gd name="connsiteX4" fmla="*/ 0 w 3649391"/>
                <a:gd name="connsiteY4" fmla="*/ 0 h 219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391" h="2190510">
                  <a:moveTo>
                    <a:pt x="0" y="0"/>
                  </a:moveTo>
                  <a:lnTo>
                    <a:pt x="3649391" y="0"/>
                  </a:lnTo>
                  <a:lnTo>
                    <a:pt x="3649391" y="2190510"/>
                  </a:lnTo>
                  <a:lnTo>
                    <a:pt x="0" y="2190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0" marR="0" lvl="1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1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1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Los individuos confían que no serán impactados por el virus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3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" y="2252918"/>
            <a:ext cx="3541770" cy="1612557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92D050"/>
                </a:solidFill>
              </a:rPr>
              <a:t>Teoría del Cambio</a:t>
            </a:r>
            <a:r>
              <a:rPr lang="es-MX" sz="3400" dirty="0">
                <a:solidFill>
                  <a:srgbClr val="FFFFFF"/>
                </a:solidFill>
              </a:rPr>
              <a:t/>
            </a:r>
            <a:br>
              <a:rPr lang="es-MX" sz="3400" dirty="0">
                <a:solidFill>
                  <a:srgbClr val="FFFFFF"/>
                </a:solidFill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9195FF2-1DEA-4173-B058-F4EECA851D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5426" y="346017"/>
          <a:ext cx="7997483" cy="636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9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E5DA72-025A-4409-9AE9-6939E0468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9E5DA72-025A-4409-9AE9-6939E0468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BC1C2F-1340-43CD-B214-885FD0974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DDBC1C2F-1340-43CD-B214-885FD0974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5E6FE9-C76C-43DB-88A4-6B167DA1D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85E6FE9-C76C-43DB-88A4-6B167DA1D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AAB33A-6B96-423C-B633-EFD0AAA42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5AAB33A-6B96-423C-B633-EFD0AAA42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F1130-827E-4CE9-866F-74F3B5C9B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691F1130-827E-4CE9-866F-74F3B5C9B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AC5D67-F34F-4694-94E6-C546094A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5EAC5D67-F34F-4694-94E6-C546094A6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665013-9DAF-44E7-B622-1D206408D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BB665013-9DAF-44E7-B622-1D206408D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649F20-37AD-4E4B-B40D-36EC74D9C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4649F20-37AD-4E4B-B40D-36EC74D9C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6B7714-1C6B-4357-80B5-671851607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106B7714-1C6B-4357-80B5-671851607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73DAFE-A512-4D41-829A-7EFCF73B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0A73DAFE-A512-4D41-829A-7EFCF73BA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" y="2252918"/>
            <a:ext cx="3745149" cy="1612557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92D050"/>
                </a:solidFill>
              </a:rPr>
              <a:t>Teoría del Cambio</a:t>
            </a:r>
            <a:r>
              <a:rPr lang="es-MX" sz="3400" dirty="0">
                <a:solidFill>
                  <a:srgbClr val="FFFFFF"/>
                </a:solidFill>
              </a:rPr>
              <a:t/>
            </a:r>
            <a:br>
              <a:rPr lang="es-MX" sz="3400" dirty="0">
                <a:solidFill>
                  <a:srgbClr val="FFFFFF"/>
                </a:solidFill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F6358-F297-478C-AB20-8AF0EB58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804" y="288759"/>
            <a:ext cx="7809775" cy="6368716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endParaRPr lang="es-ES" dirty="0"/>
          </a:p>
          <a:p>
            <a:pPr>
              <a:spcAft>
                <a:spcPts val="800"/>
              </a:spcAft>
            </a:pPr>
            <a:endParaRPr lang="es-ES" dirty="0"/>
          </a:p>
          <a:p>
            <a:pPr>
              <a:spcAft>
                <a:spcPts val="800"/>
              </a:spcAft>
            </a:pPr>
            <a:endParaRPr lang="es-ES" dirty="0"/>
          </a:p>
          <a:p>
            <a:pPr algn="just">
              <a:spcAft>
                <a:spcPts val="800"/>
              </a:spcAft>
            </a:pPr>
            <a:endParaRPr lang="es-ES" sz="2200" dirty="0"/>
          </a:p>
          <a:p>
            <a:pPr marL="0" indent="0" algn="just">
              <a:spcAft>
                <a:spcPts val="800"/>
              </a:spcAft>
              <a:buNone/>
            </a:pPr>
            <a:endParaRPr lang="es-CO" dirty="0"/>
          </a:p>
          <a:p>
            <a:pPr>
              <a:spcAft>
                <a:spcPts val="80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EC404D-37D0-4232-9C3F-7A355942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997" y="1157590"/>
            <a:ext cx="7237378" cy="43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2918"/>
            <a:ext cx="4037826" cy="1612557"/>
          </a:xfrm>
        </p:spPr>
        <p:txBody>
          <a:bodyPr anchor="b">
            <a:normAutofit fontScale="90000"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FFFFFF"/>
                </a:solidFill>
              </a:rPr>
              <a:t/>
            </a:r>
            <a:br>
              <a:rPr lang="es-MX" sz="3400" b="1" dirty="0">
                <a:solidFill>
                  <a:srgbClr val="FFFFFF"/>
                </a:solidFill>
              </a:rPr>
            </a:br>
            <a:r>
              <a:rPr lang="es-MX" sz="3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Diseño de la intervención</a:t>
            </a:r>
            <a:r>
              <a:rPr lang="es-MX" sz="3400" dirty="0">
                <a:solidFill>
                  <a:srgbClr val="FFFFFF"/>
                </a:solidFill>
              </a:rPr>
              <a:t/>
            </a:r>
            <a:br>
              <a:rPr lang="es-MX" sz="3400" dirty="0">
                <a:solidFill>
                  <a:srgbClr val="FFFFFF"/>
                </a:solidFill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5206A72-EE61-4345-A5C7-FA22C404B5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1804" y="160421"/>
          <a:ext cx="7809775" cy="64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9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2BFA8-3186-4DC7-89B7-0758CEEE5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412BFA8-3186-4DC7-89B7-0758CEEE5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412BFA8-3186-4DC7-89B7-0758CEEE5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6412BFA8-3186-4DC7-89B7-0758CEEE5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6412BFA8-3186-4DC7-89B7-0758CEEE5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6BDE8F-0A03-43DD-BC39-058554A7E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FD6BDE8F-0A03-43DD-BC39-058554A7E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FD6BDE8F-0A03-43DD-BC39-058554A7E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FD6BDE8F-0A03-43DD-BC39-058554A7E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FD6BDE8F-0A03-43DD-BC39-058554A7E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FB69CC-C82D-424C-A9B9-66CF7743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C3FB69CC-C82D-424C-A9B9-66CF7743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C3FB69CC-C82D-424C-A9B9-66CF7743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C3FB69CC-C82D-424C-A9B9-66CF77431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C3FB69CC-C82D-424C-A9B9-66CF77431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8B4A59-4001-435C-AEB2-04838DCE3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D78B4A59-4001-435C-AEB2-04838DCE3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D78B4A59-4001-435C-AEB2-04838DCE3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D78B4A59-4001-435C-AEB2-04838DCE3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D78B4A59-4001-435C-AEB2-04838DCE3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A4506A-DC7E-4AA1-94A6-079E5FEA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E9A4506A-DC7E-4AA1-94A6-079E5FEA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E9A4506A-DC7E-4AA1-94A6-079E5FEA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E9A4506A-DC7E-4AA1-94A6-079E5FEA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E9A4506A-DC7E-4AA1-94A6-079E5FEA9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07CF25-F2D4-422C-9DED-8B130917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7B07CF25-F2D4-422C-9DED-8B130917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7B07CF25-F2D4-422C-9DED-8B130917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7B07CF25-F2D4-422C-9DED-8B130917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7B07CF25-F2D4-422C-9DED-8B130917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BFF154-1CB1-4B2C-B5CC-BD0FA33A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99BFF154-1CB1-4B2C-B5CC-BD0FA33A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99BFF154-1CB1-4B2C-B5CC-BD0FA33A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99BFF154-1CB1-4B2C-B5CC-BD0FA33A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99BFF154-1CB1-4B2C-B5CC-BD0FA33AF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2F0B4-AFC5-4764-A847-162806640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6B92F0B4-AFC5-4764-A847-162806640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6B92F0B4-AFC5-4764-A847-162806640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6B92F0B4-AFC5-4764-A847-162806640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6B92F0B4-AFC5-4764-A847-162806640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2918"/>
            <a:ext cx="3900973" cy="1612557"/>
          </a:xfrm>
        </p:spPr>
        <p:txBody>
          <a:bodyPr anchor="b">
            <a:no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2800" b="1" dirty="0">
                <a:solidFill>
                  <a:srgbClr val="FFFFFF"/>
                </a:solidFill>
              </a:rPr>
              <a:t/>
            </a:r>
            <a:br>
              <a:rPr lang="es-MX" sz="2800" b="1" dirty="0">
                <a:solidFill>
                  <a:srgbClr val="FFFFFF"/>
                </a:solidFill>
              </a:rPr>
            </a:br>
            <a:r>
              <a:rPr lang="es-MX" sz="3400" b="1" dirty="0">
                <a:solidFill>
                  <a:srgbClr val="92D050"/>
                </a:solidFill>
              </a:rPr>
              <a:t>Diseño de la intervención</a:t>
            </a:r>
            <a:r>
              <a:rPr lang="es-MX" sz="2800" dirty="0">
                <a:solidFill>
                  <a:srgbClr val="FFFFFF"/>
                </a:solidFill>
              </a:rPr>
              <a:t/>
            </a:r>
            <a:br>
              <a:rPr lang="es-MX" sz="2800" dirty="0">
                <a:solidFill>
                  <a:srgbClr val="FFFFFF"/>
                </a:solidFill>
              </a:rPr>
            </a:br>
            <a:endParaRPr lang="es-CO" sz="2800" dirty="0">
              <a:solidFill>
                <a:srgbClr val="FFFFFF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4322B1B-0669-4A83-9EC7-9A36E5A735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1804" y="144379"/>
          <a:ext cx="7809775" cy="651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1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469217-3B70-4DFE-BB0D-4C9BE44DD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09469217-3B70-4DFE-BB0D-4C9BE44DD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09469217-3B70-4DFE-BB0D-4C9BE44DD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9469217-3B70-4DFE-BB0D-4C9BE44DD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09469217-3B70-4DFE-BB0D-4C9BE44DD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4BF3BA-0E63-41E0-A46C-178524A1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E64BF3BA-0E63-41E0-A46C-178524A1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64BF3BA-0E63-41E0-A46C-178524A1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64BF3BA-0E63-41E0-A46C-178524A1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E64BF3BA-0E63-41E0-A46C-178524A1D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47C15-E542-42E7-A6BD-BC706B29A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BB47C15-E542-42E7-A6BD-BC706B29A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BB47C15-E542-42E7-A6BD-BC706B29A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1BB47C15-E542-42E7-A6BD-BC706B29A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1BB47C15-E542-42E7-A6BD-BC706B29A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11548-33B6-425C-B003-B90EA1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C7511548-33B6-425C-B003-B90EA1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C7511548-33B6-425C-B003-B90EA1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7511548-33B6-425C-B003-B90EA1DB3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C7511548-33B6-425C-B003-B90EA1DB3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A1D06-BFBE-4F61-BBAE-E66B8F8C9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0D5A1D06-BFBE-4F61-BBAE-E66B8F8C9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0D5A1D06-BFBE-4F61-BBAE-E66B8F8C9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0D5A1D06-BFBE-4F61-BBAE-E66B8F8C9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0D5A1D06-BFBE-4F61-BBAE-E66B8F8C9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E6566B-4575-43AB-98BC-8BFBEB211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F7E6566B-4575-43AB-98BC-8BFBEB211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F7E6566B-4575-43AB-98BC-8BFBEB211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7E6566B-4575-43AB-98BC-8BFBEB211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F7E6566B-4575-43AB-98BC-8BFBEB211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D24524-8E51-4731-8D08-B93DE9DE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2ED24524-8E51-4731-8D08-B93DE9DE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2ED24524-8E51-4731-8D08-B93DE9DE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2ED24524-8E51-4731-8D08-B93DE9DE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2ED24524-8E51-4731-8D08-B93DE9DE8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82C05-7B49-461B-9D23-1EA77D7B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A3D82C05-7B49-461B-9D23-1EA77D7B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A3D82C05-7B49-461B-9D23-1EA77D7B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3D82C05-7B49-461B-9D23-1EA77D7B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A3D82C05-7B49-461B-9D23-1EA77D7B6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F9EC1-94BD-4D52-A76B-5372029F9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BF0F9EC1-94BD-4D52-A76B-5372029F9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BF0F9EC1-94BD-4D52-A76B-5372029F9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BF0F9EC1-94BD-4D52-A76B-5372029F9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BF0F9EC1-94BD-4D52-A76B-5372029F9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8329DD-FF63-4CEE-9D87-35B44BB2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908329DD-FF63-4CEE-9D87-35B44BB2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908329DD-FF63-4CEE-9D87-35B44BB2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908329DD-FF63-4CEE-9D87-35B44BB2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908329DD-FF63-4CEE-9D87-35B44BB23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017D79-06C7-4018-B6DC-8DBF51CF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2017D79-06C7-4018-B6DC-8DBF51CF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42017D79-06C7-4018-B6DC-8DBF51CF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2017D79-06C7-4018-B6DC-8DBF51CFF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42017D79-06C7-4018-B6DC-8DBF51CFF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9F044-995D-4AB3-845B-4067B7E4D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FD39F044-995D-4AB3-845B-4067B7E4D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FD39F044-995D-4AB3-845B-4067B7E4D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FD39F044-995D-4AB3-845B-4067B7E4D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graphicEl>
                                              <a:dgm id="{FD39F044-995D-4AB3-845B-4067B7E4D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3B8DD-E47C-4905-9D2F-3EAD8A0CB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3B73B8DD-E47C-4905-9D2F-3EAD8A0CB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3B73B8DD-E47C-4905-9D2F-3EAD8A0CB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3B73B8DD-E47C-4905-9D2F-3EAD8A0CB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3B73B8DD-E47C-4905-9D2F-3EAD8A0CB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3DC4D-3659-42C3-96CE-BD696986C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4023DC4D-3659-42C3-96CE-BD696986C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4023DC4D-3659-42C3-96CE-BD696986C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4023DC4D-3659-42C3-96CE-BD696986C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graphicEl>
                                              <a:dgm id="{4023DC4D-3659-42C3-96CE-BD696986C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" y="2446242"/>
            <a:ext cx="4031039" cy="1945235"/>
          </a:xfrm>
        </p:spPr>
        <p:txBody>
          <a:bodyPr anchor="b">
            <a:normAutofit fontScale="90000"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800" b="1" dirty="0">
                <a:solidFill>
                  <a:srgbClr val="92D050"/>
                </a:solidFill>
              </a:rPr>
              <a:t/>
            </a:r>
            <a:br>
              <a:rPr lang="es-MX" sz="3800" b="1" dirty="0">
                <a:solidFill>
                  <a:srgbClr val="92D050"/>
                </a:solidFill>
              </a:rPr>
            </a:br>
            <a:r>
              <a:rPr lang="es-MX" sz="3800" b="1" dirty="0">
                <a:solidFill>
                  <a:srgbClr val="92D050"/>
                </a:solidFill>
              </a:rPr>
              <a:t/>
            </a:r>
            <a:br>
              <a:rPr lang="es-MX" sz="3800" b="1" dirty="0">
                <a:solidFill>
                  <a:srgbClr val="92D050"/>
                </a:solidFill>
              </a:rPr>
            </a:br>
            <a:r>
              <a:rPr lang="es-MX" sz="3800" b="1" dirty="0">
                <a:solidFill>
                  <a:srgbClr val="92D050"/>
                </a:solidFill>
              </a:rPr>
              <a:t/>
            </a:r>
            <a:br>
              <a:rPr lang="es-MX" sz="3800" b="1" dirty="0">
                <a:solidFill>
                  <a:srgbClr val="92D050"/>
                </a:solidFill>
              </a:rPr>
            </a:br>
            <a:r>
              <a:rPr lang="es-MX" sz="3800" b="1" dirty="0">
                <a:solidFill>
                  <a:srgbClr val="92D050"/>
                </a:solidFill>
              </a:rPr>
              <a:t>Resultados </a:t>
            </a:r>
            <a:br>
              <a:rPr lang="es-MX" sz="3800" b="1" dirty="0">
                <a:solidFill>
                  <a:srgbClr val="92D050"/>
                </a:solidFill>
              </a:rPr>
            </a:br>
            <a:r>
              <a:rPr lang="es-MX" sz="3800" b="1" dirty="0">
                <a:solidFill>
                  <a:srgbClr val="92D050"/>
                </a:solidFill>
              </a:rPr>
              <a:t>Esperados</a:t>
            </a:r>
            <a:br>
              <a:rPr lang="es-MX" sz="3800" b="1" dirty="0">
                <a:solidFill>
                  <a:srgbClr val="92D050"/>
                </a:solidFill>
              </a:rPr>
            </a:br>
            <a:r>
              <a:rPr lang="es-MX" sz="3800" b="1" dirty="0">
                <a:solidFill>
                  <a:srgbClr val="92D050"/>
                </a:solidFill>
              </a:rPr>
              <a:t/>
            </a:r>
            <a:br>
              <a:rPr lang="es-MX" sz="3800" b="1" dirty="0">
                <a:solidFill>
                  <a:srgbClr val="92D050"/>
                </a:solidFill>
              </a:rPr>
            </a:br>
            <a:endParaRPr lang="es-CO" sz="3800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E40D320-6247-4CC8-B0BB-B136EB4D3F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47740" y="162312"/>
          <a:ext cx="7860632" cy="651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7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9FEF3-8ED6-4F3F-9B74-BCE052A1A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649FEF3-8ED6-4F3F-9B74-BCE052A1A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732A25-F612-44BE-BFA1-6E8ADA5B6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E732A25-F612-44BE-BFA1-6E8ADA5B6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EDBE5-E552-44D6-8F08-3CDAC566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EAEDBE5-E552-44D6-8F08-3CDAC5667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3A3CCA-3EB7-46B7-8B45-DA0145518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613A3CCA-3EB7-46B7-8B45-DA0145518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EE5AE-4C90-4BCB-B00B-3118511D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A5EE5AE-4C90-4BCB-B00B-3118511D2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7A8372-D11A-4607-BA2E-A7ED1CF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F57A8372-D11A-4607-BA2E-A7ED1CFEA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A22BD6-F042-42E0-B948-343BF1B5F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AA22BD6-F042-42E0-B948-343BF1B5F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6" y="2410780"/>
            <a:ext cx="3740553" cy="1945235"/>
          </a:xfrm>
        </p:spPr>
        <p:txBody>
          <a:bodyPr anchor="b">
            <a:normAutofit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FF0000"/>
                </a:solidFill>
              </a:rPr>
              <a:t>Validez Externa</a:t>
            </a:r>
            <a:r>
              <a:rPr lang="es-MX" sz="3400" b="1" dirty="0">
                <a:solidFill>
                  <a:srgbClr val="FFFFFF"/>
                </a:solidFill>
              </a:rPr>
              <a:t/>
            </a:r>
            <a:br>
              <a:rPr lang="es-MX" sz="3400" b="1" dirty="0">
                <a:solidFill>
                  <a:srgbClr val="FFFFFF"/>
                </a:solidFill>
              </a:rPr>
            </a:br>
            <a:r>
              <a:rPr lang="es-MX" sz="3400" b="1" dirty="0">
                <a:solidFill>
                  <a:srgbClr val="FFFFFF"/>
                </a:solidFill>
              </a:rPr>
              <a:t/>
            </a:r>
            <a:br>
              <a:rPr lang="es-MX" sz="3400" b="1" dirty="0">
                <a:solidFill>
                  <a:srgbClr val="FFFFFF"/>
                </a:solidFill>
              </a:rPr>
            </a:br>
            <a:endParaRPr lang="es-CO" sz="3400" dirty="0">
              <a:solidFill>
                <a:srgbClr val="FFFFFF"/>
              </a:solidFill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C36E5B1A-0223-419C-8E53-735282882F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3453" y="883528"/>
          <a:ext cx="7029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02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3019BF-408D-449F-AB8A-D3534964CC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A70493-E85B-47E3-9A02-48C3601267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9BAA0-1B08-4327-9281-74174A7B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47011"/>
            <a:ext cx="10515600" cy="700277"/>
          </a:xfrm>
        </p:spPr>
        <p:txBody>
          <a:bodyPr/>
          <a:lstStyle/>
          <a:p>
            <a:pPr algn="ctr"/>
            <a:r>
              <a:rPr lang="es-ES" dirty="0"/>
              <a:t>Sesgos</a:t>
            </a:r>
            <a:endParaRPr lang="es-CO" dirty="0"/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ED58D911-6F9B-4A95-8313-34863950D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43287" y="847288"/>
            <a:ext cx="9951790" cy="5771626"/>
          </a:xfrm>
        </p:spPr>
      </p:pic>
    </p:spTree>
    <p:extLst>
      <p:ext uri="{BB962C8B-B14F-4D97-AF65-F5344CB8AC3E}">
        <p14:creationId xmlns:p14="http://schemas.microsoft.com/office/powerpoint/2010/main" val="2078990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7" y="2252918"/>
            <a:ext cx="4037835" cy="1612557"/>
          </a:xfrm>
        </p:spPr>
        <p:txBody>
          <a:bodyPr anchor="b">
            <a:normAutofit fontScale="90000"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00B0F0"/>
                </a:solidFill>
              </a:rPr>
              <a:t/>
            </a:r>
            <a:br>
              <a:rPr lang="es-MX" sz="3400" b="1" dirty="0">
                <a:solidFill>
                  <a:srgbClr val="00B0F0"/>
                </a:solidFill>
              </a:rPr>
            </a:br>
            <a:r>
              <a:rPr lang="es-MX" sz="3800" b="1" dirty="0">
                <a:solidFill>
                  <a:srgbClr val="00B0F0"/>
                </a:solidFill>
              </a:rPr>
              <a:t>Recomendaciones de Política</a:t>
            </a:r>
            <a:r>
              <a:rPr lang="es-MX" sz="3400" b="1" dirty="0">
                <a:solidFill>
                  <a:srgbClr val="00B0F0"/>
                </a:solidFill>
              </a:rPr>
              <a:t/>
            </a:r>
            <a:br>
              <a:rPr lang="es-MX" sz="3400" b="1" dirty="0">
                <a:solidFill>
                  <a:srgbClr val="00B0F0"/>
                </a:solidFill>
              </a:rPr>
            </a:br>
            <a:endParaRPr lang="es-CO" sz="3400" dirty="0">
              <a:solidFill>
                <a:srgbClr val="00B0F0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1BA48F5-53BC-47A3-8AAB-E9337EE284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8032" y="182590"/>
          <a:ext cx="7990706" cy="651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6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30A9EB-30BA-4044-80EC-663536260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330A9EB-30BA-4044-80EC-663536260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40249-A77B-416F-B04F-603AE9F6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9440249-A77B-416F-B04F-603AE9F66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56D8BF-D016-470A-909F-BB5A5407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556D8BF-D016-470A-909F-BB5A54076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8D6E04-7E55-4B6F-B7F2-B24B0821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28D6E04-7E55-4B6F-B7F2-B24B0821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79CCB3-69B5-447C-9CEF-D83D002CA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879CCB3-69B5-447C-9CEF-D83D002CA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8E574B-2443-4D80-93E4-DF079F41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0" y="2252918"/>
            <a:ext cx="3459171" cy="1612557"/>
          </a:xfrm>
        </p:spPr>
        <p:txBody>
          <a:bodyPr anchor="b">
            <a:normAutofit fontScale="90000"/>
          </a:bodyPr>
          <a:lstStyle/>
          <a:p>
            <a:pPr marL="342900" lvl="0" indent="-342900" algn="ctr">
              <a:spcAft>
                <a:spcPts val="800"/>
              </a:spcAft>
            </a:pPr>
            <a:r>
              <a:rPr lang="es-MX" sz="3400" b="1" dirty="0">
                <a:solidFill>
                  <a:srgbClr val="00B0F0"/>
                </a:solidFill>
              </a:rPr>
              <a:t/>
            </a:r>
            <a:br>
              <a:rPr lang="es-MX" sz="3400" b="1" dirty="0">
                <a:solidFill>
                  <a:srgbClr val="00B0F0"/>
                </a:solidFill>
              </a:rPr>
            </a:br>
            <a:r>
              <a:rPr lang="es-MX" sz="3400" b="1" dirty="0">
                <a:solidFill>
                  <a:srgbClr val="00B0F0"/>
                </a:solidFill>
              </a:rPr>
              <a:t>Recomendaciones de Política</a:t>
            </a:r>
            <a:br>
              <a:rPr lang="es-MX" sz="3400" b="1" dirty="0">
                <a:solidFill>
                  <a:srgbClr val="00B0F0"/>
                </a:solidFill>
              </a:rPr>
            </a:br>
            <a:endParaRPr lang="es-CO" sz="3400" dirty="0">
              <a:solidFill>
                <a:srgbClr val="00B0F0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2A94CA0-FB82-441D-93AC-4F1C6CD897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0948" y="144379"/>
          <a:ext cx="7860632" cy="651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1E133F-FDD1-4028-98FD-2D738578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11E133F-FDD1-4028-98FD-2D7385781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82C491-7078-4066-9FA2-14C69EAB8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D82C491-7078-4066-9FA2-14C69EAB8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ED8D1D-8B26-40C9-9281-233244DAC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9ED8D1D-8B26-40C9-9281-233244DAC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430403-C003-4A9E-9914-6E646C20E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E430403-C003-4A9E-9914-6E646C20E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72358F-CA60-4217-9798-37CCFD9F8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372358F-CA60-4217-9798-37CCFD9F8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F7B29C-C6ED-43D1-A652-A4321A6DA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FF7B29C-C6ED-43D1-A652-A4321A6DA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F27251-79C7-4E1F-A3A7-924B452CE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0F27251-79C7-4E1F-A3A7-924B452CE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7D6E91-0957-49A8-8374-8D5E6A65A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D7D6E91-0957-49A8-8374-8D5E6A65A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EC6EF7-BE53-406F-B802-77D1F71C0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8EC6EF7-BE53-406F-B802-77D1F71C0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3BCFA-3AA4-4FAB-A847-BCECF1E8B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833BCFA-3AA4-4FAB-A847-BCECF1E8B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C7193-F112-4D5A-9759-CF1FDA605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1122363"/>
            <a:ext cx="10681252" cy="16208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>EJEMPLO PRODUCCIÓN CIENTÍFICA</a:t>
            </a:r>
            <a:br>
              <a:rPr lang="es-CO" dirty="0"/>
            </a:b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1B29BC-BB1D-49F9-90C6-6DC8E0645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6193"/>
            <a:ext cx="9144000" cy="11794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Manfred Grautoff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200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5EA84-560C-45F0-B767-3C10131F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3" y="365125"/>
            <a:ext cx="10716237" cy="7673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b="1" dirty="0"/>
              <a:t>Que investigar 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98525-CF5E-487D-A757-B01C41E5B2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2D79D8-FFFF-4222-99EE-A8391642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563" y="1523621"/>
            <a:ext cx="10792437" cy="435133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endParaRPr lang="es-ES" dirty="0"/>
          </a:p>
          <a:p>
            <a:r>
              <a:rPr lang="es-ES" dirty="0"/>
              <a:t>Problemas no resueltos.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No hay soluciones concluyentes.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La investigación es escasa.</a:t>
            </a:r>
          </a:p>
          <a:p>
            <a:endParaRPr lang="es-ES" dirty="0"/>
          </a:p>
          <a:p>
            <a:r>
              <a:rPr lang="es-ES" dirty="0"/>
              <a:t>La investigación da resultados parciales.</a:t>
            </a:r>
          </a:p>
          <a:p>
            <a:endParaRPr lang="es-ES" dirty="0"/>
          </a:p>
          <a:p>
            <a:r>
              <a:rPr lang="es-ES" dirty="0"/>
              <a:t>La investigación arroja correlaciones.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La investigación es empírica pero no tiene un marco teórico que la respalde. </a:t>
            </a:r>
          </a:p>
          <a:p>
            <a:endParaRPr lang="es-ES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500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5EA84-560C-45F0-B767-3C10131F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3" y="365125"/>
            <a:ext cx="10716237" cy="61458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Características del investigador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98525-CF5E-487D-A757-B01C41E5B2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2D79D8-FFFF-4222-99EE-A8391642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63" y="1309017"/>
            <a:ext cx="10792437" cy="5183857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endParaRPr lang="es-ES" dirty="0"/>
          </a:p>
          <a:p>
            <a:r>
              <a:rPr lang="es-ES" dirty="0"/>
              <a:t>Despierta pasión.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No es para todo el mundo.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Requiere formación académica pero sobre todo ser autodidacta.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Pensamiento lógico riguroso. </a:t>
            </a:r>
          </a:p>
          <a:p>
            <a:endParaRPr lang="es-ES" dirty="0"/>
          </a:p>
          <a:p>
            <a:r>
              <a:rPr lang="es-ES" dirty="0"/>
              <a:t>Es escéptico por naturaleza. </a:t>
            </a:r>
          </a:p>
          <a:p>
            <a:endParaRPr lang="es-ES" dirty="0"/>
          </a:p>
          <a:p>
            <a:r>
              <a:rPr lang="es-ES" dirty="0"/>
              <a:t>Es apasionado por aprender de todos los campos del conocimiento. </a:t>
            </a:r>
          </a:p>
          <a:p>
            <a:endParaRPr lang="es-ES" dirty="0"/>
          </a:p>
          <a:p>
            <a:r>
              <a:rPr lang="es-ES" dirty="0"/>
              <a:t>Se tiene un sentido altruista, lo que descubre es para los demás. </a:t>
            </a:r>
          </a:p>
          <a:p>
            <a:endParaRPr lang="es-ES" dirty="0"/>
          </a:p>
          <a:p>
            <a:r>
              <a:rPr lang="es-ES" dirty="0"/>
              <a:t>No confundir a un profesor con un investigador.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1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05566-0C95-47A5-A40B-5BAFD82C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44" y="180568"/>
            <a:ext cx="10666874" cy="31395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400" dirty="0"/>
              <a:t>Proceso de observación </a:t>
            </a:r>
            <a:endParaRPr lang="es-CO" sz="2400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0D6038E5-A96E-4223-9A9C-B33771A63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3044" y="878019"/>
            <a:ext cx="10666874" cy="579941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517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DA0784-B996-488F-AC0B-E89E03A11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95" y="954157"/>
            <a:ext cx="3433810" cy="5527606"/>
          </a:xfrm>
        </p:spPr>
      </p:pic>
    </p:spTree>
    <p:extLst>
      <p:ext uri="{BB962C8B-B14F-4D97-AF65-F5344CB8AC3E}">
        <p14:creationId xmlns:p14="http://schemas.microsoft.com/office/powerpoint/2010/main" val="126574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699C279-B0EB-4A96-B29D-B7F06ECEBB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2034" y="347869"/>
            <a:ext cx="5807765" cy="6162261"/>
          </a:xfrm>
          <a:ln>
            <a:solidFill>
              <a:schemeClr val="accent1"/>
            </a:solidFill>
          </a:ln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76FAAA5-C947-4346-8A8E-4BD40CEEA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04800"/>
            <a:ext cx="5807765" cy="6162261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s-ES" dirty="0">
              <a:solidFill>
                <a:srgbClr val="777777"/>
              </a:solidFill>
              <a:latin typeface="Poppins"/>
            </a:endParaRPr>
          </a:p>
          <a:p>
            <a:pPr marL="0" indent="0">
              <a:buNone/>
            </a:pPr>
            <a:endParaRPr lang="es-ES" dirty="0">
              <a:solidFill>
                <a:srgbClr val="777777"/>
              </a:solidFill>
              <a:latin typeface="Poppins"/>
            </a:endParaRPr>
          </a:p>
          <a:p>
            <a:pPr marL="0" indent="0">
              <a:buNone/>
            </a:pPr>
            <a:r>
              <a:rPr lang="es-ES" dirty="0">
                <a:solidFill>
                  <a:srgbClr val="777777"/>
                </a:solidFill>
                <a:latin typeface="Poppins"/>
              </a:rPr>
              <a:t>“La epidemiología es el estudio de la distribución (frecuencia, patrones), al igual que de los determinantes (causas, factores de riesgo) de los estados y eventos relacionados con la salud (no sólo enfermedades) en poblaciones específicas (vecindario, escuela, ciudad, estado, país, global).”  </a:t>
            </a:r>
          </a:p>
          <a:p>
            <a:pPr marL="0" indent="0">
              <a:buNone/>
            </a:pPr>
            <a:r>
              <a:rPr lang="es-ES" dirty="0">
                <a:solidFill>
                  <a:srgbClr val="777777"/>
                </a:solidFill>
                <a:latin typeface="Poppins"/>
              </a:rPr>
              <a:t>Organización Mundial de la Salud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84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9165A-E324-4612-A6D6-37F1BE92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283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pic>
        <p:nvPicPr>
          <p:cNvPr id="4" name="Picture 4" descr="snow_cholera_map_tn">
            <a:extLst>
              <a:ext uri="{FF2B5EF4-FFF2-40B4-BE49-F238E27FC236}">
                <a16:creationId xmlns:a16="http://schemas.microsoft.com/office/drawing/2014/main" id="{7C5AF0B1-9930-46CA-A4A6-3CA8DBE2E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780" y="1271016"/>
            <a:ext cx="9616440" cy="52218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02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819</Words>
  <Application>Microsoft Office PowerPoint</Application>
  <PresentationFormat>Panorámica</PresentationFormat>
  <Paragraphs>167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Poppins</vt:lpstr>
      <vt:lpstr>Times New Roman</vt:lpstr>
      <vt:lpstr>Tema de Office</vt:lpstr>
      <vt:lpstr>1_Tema de Office</vt:lpstr>
      <vt:lpstr>  EJEMPLO PRODUCCIÓN CIENTÍFICA </vt:lpstr>
      <vt:lpstr>Economía Evolucionista</vt:lpstr>
      <vt:lpstr>Sesgos</vt:lpstr>
      <vt:lpstr>Que investigar </vt:lpstr>
      <vt:lpstr>Características del investigador</vt:lpstr>
      <vt:lpstr>Proceso de observación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Sesgos al ver un problema </vt:lpstr>
      <vt:lpstr>Sesgo del superviviente</vt:lpstr>
      <vt:lpstr>Tipo de intervención </vt:lpstr>
      <vt:lpstr>Generalidades </vt:lpstr>
      <vt:lpstr>Generalidades </vt:lpstr>
      <vt:lpstr>Motivación de la intervención </vt:lpstr>
      <vt:lpstr>Estado del Arte </vt:lpstr>
      <vt:lpstr>Estado del Arte </vt:lpstr>
      <vt:lpstr>Estado del Arte </vt:lpstr>
      <vt:lpstr>Estado del Arte </vt:lpstr>
      <vt:lpstr>Teoría del Cambio </vt:lpstr>
      <vt:lpstr>Teoría del Cambio </vt:lpstr>
      <vt:lpstr>Teoría del Cambio </vt:lpstr>
      <vt:lpstr> Diseño de la intervención </vt:lpstr>
      <vt:lpstr> Diseño de la intervención </vt:lpstr>
      <vt:lpstr>   Resultados  Esperados  </vt:lpstr>
      <vt:lpstr>Validez Externa  </vt:lpstr>
      <vt:lpstr> Recomendaciones de Política </vt:lpstr>
      <vt:lpstr> Recomendaciones de Política </vt:lpstr>
      <vt:lpstr>  EJEMPLO PRODUCCIÓN CIENTÍFICA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Manfred Grautoff</dc:creator>
  <cp:lastModifiedBy>Direccion Maestria Derecho Penal</cp:lastModifiedBy>
  <cp:revision>11</cp:revision>
  <dcterms:created xsi:type="dcterms:W3CDTF">2023-06-28T15:53:18Z</dcterms:created>
  <dcterms:modified xsi:type="dcterms:W3CDTF">2023-06-28T21:16:38Z</dcterms:modified>
</cp:coreProperties>
</file>